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4" r:id="rId2"/>
  </p:sldMasterIdLst>
  <p:sldIdLst>
    <p:sldId id="256" r:id="rId3"/>
    <p:sldId id="272" r:id="rId4"/>
    <p:sldId id="274" r:id="rId5"/>
    <p:sldId id="276" r:id="rId6"/>
    <p:sldId id="277" r:id="rId7"/>
    <p:sldId id="278" r:id="rId8"/>
    <p:sldId id="282" r:id="rId9"/>
    <p:sldId id="283" r:id="rId10"/>
    <p:sldId id="286" r:id="rId11"/>
    <p:sldId id="287" r:id="rId12"/>
    <p:sldId id="257" r:id="rId13"/>
    <p:sldId id="289" r:id="rId14"/>
  </p:sldIdLst>
  <p:sldSz cx="12192000" cy="6858000"/>
  <p:notesSz cx="6858000" cy="9144000"/>
  <p:defaultTextStyle>
    <a:defPPr>
      <a:defRPr lang="en-US"/>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A8E5"/>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p:scale>
          <a:sx n="71" d="100"/>
          <a:sy n="71" d="100"/>
        </p:scale>
        <p:origin x="-480" y="2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a:t>Klik for at redigere titeltypografien i masteren</a:t>
            </a:r>
            <a:endParaRPr lang="en-US"/>
          </a:p>
        </p:txBody>
      </p:sp>
      <p:sp>
        <p:nvSpPr>
          <p:cNvPr id="3" name="Content Placeholder 2"/>
          <p:cNvSpPr>
            <a:spLocks noGrp="1"/>
          </p:cNvSpPr>
          <p:nvPr>
            <p:ph idx="1"/>
          </p:nvPr>
        </p:nvSpPr>
        <p:spPr/>
        <p:txBody>
          <a:bodyPr/>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endParaRPr lang="en-US"/>
          </a:p>
        </p:txBody>
      </p:sp>
      <p:sp>
        <p:nvSpPr>
          <p:cNvPr id="4" name="Rectangle 4"/>
          <p:cNvSpPr>
            <a:spLocks noGrp="1" noChangeArrowheads="1"/>
          </p:cNvSpPr>
          <p:nvPr>
            <p:ph type="dt" sz="half" idx="10"/>
          </p:nvPr>
        </p:nvSpPr>
        <p:spPr>
          <a:ln/>
        </p:spPr>
        <p:txBody>
          <a:bodyPr/>
          <a:lstStyle>
            <a:lvl1pPr>
              <a:defRPr/>
            </a:lvl1pPr>
          </a:lstStyle>
          <a:p>
            <a:fld id="{1E13AF96-993A-4469-B134-48FE91D27BE5}" type="datetimeFigureOut">
              <a:rPr lang="x-none" smtClean="0"/>
              <a:t>8/6/2024</a:t>
            </a:fld>
            <a:endParaRPr lang="x-none"/>
          </a:p>
        </p:txBody>
      </p:sp>
      <p:sp>
        <p:nvSpPr>
          <p:cNvPr id="5" name="Rectangle 5"/>
          <p:cNvSpPr>
            <a:spLocks noGrp="1" noChangeArrowheads="1"/>
          </p:cNvSpPr>
          <p:nvPr>
            <p:ph type="ftr" sz="quarter" idx="11"/>
          </p:nvPr>
        </p:nvSpPr>
        <p:spPr>
          <a:ln/>
        </p:spPr>
        <p:txBody>
          <a:bodyPr/>
          <a:lstStyle>
            <a:lvl1pPr>
              <a:defRPr/>
            </a:lvl1pPr>
          </a:lstStyle>
          <a:p>
            <a:endParaRPr lang="x-none"/>
          </a:p>
        </p:txBody>
      </p:sp>
      <p:sp>
        <p:nvSpPr>
          <p:cNvPr id="6" name="Rectangle 6"/>
          <p:cNvSpPr>
            <a:spLocks noGrp="1" noChangeArrowheads="1"/>
          </p:cNvSpPr>
          <p:nvPr>
            <p:ph type="sldNum" sz="quarter" idx="12"/>
          </p:nvPr>
        </p:nvSpPr>
        <p:spPr>
          <a:ln/>
        </p:spPr>
        <p:txBody>
          <a:bodyPr/>
          <a:lstStyle>
            <a:lvl1pPr>
              <a:defRPr/>
            </a:lvl1pPr>
          </a:lstStyle>
          <a:p>
            <a:fld id="{AF2FF9A3-A20F-4556-83F1-B19432C693A4}" type="slidenum">
              <a:rPr lang="x-none" smtClean="0"/>
              <a:t>‹#›</a:t>
            </a:fld>
            <a:endParaRPr lang="x-none"/>
          </a:p>
        </p:txBody>
      </p:sp>
    </p:spTree>
    <p:extLst>
      <p:ext uri="{BB962C8B-B14F-4D97-AF65-F5344CB8AC3E}">
        <p14:creationId xmlns:p14="http://schemas.microsoft.com/office/powerpoint/2010/main" val="1564594217"/>
      </p:ext>
    </p:extLst>
  </p:cSld>
  <p:clrMapOvr>
    <a:masterClrMapping/>
  </p:clrMapOvr>
  <p:transition advClick="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25471" y="274644"/>
            <a:ext cx="2927351" cy="5851525"/>
          </a:xfrm>
        </p:spPr>
        <p:txBody>
          <a:bodyPr vert="eaVert"/>
          <a:lstStyle/>
          <a:p>
            <a:r>
              <a:rPr lang="da-DK"/>
              <a:t>Klik for at redigere titeltypografien i masteren</a:t>
            </a:r>
            <a:endParaRPr lang="en-US"/>
          </a:p>
        </p:txBody>
      </p:sp>
      <p:sp>
        <p:nvSpPr>
          <p:cNvPr id="3" name="Vertical Text Placeholder 2"/>
          <p:cNvSpPr>
            <a:spLocks noGrp="1"/>
          </p:cNvSpPr>
          <p:nvPr>
            <p:ph type="body" orient="vert" idx="1"/>
          </p:nvPr>
        </p:nvSpPr>
        <p:spPr>
          <a:xfrm>
            <a:off x="239185" y="274644"/>
            <a:ext cx="8583083" cy="5851525"/>
          </a:xfrm>
        </p:spPr>
        <p:txBody>
          <a:bodyPr vert="eaVert"/>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endParaRPr lang="en-US"/>
          </a:p>
        </p:txBody>
      </p:sp>
      <p:sp>
        <p:nvSpPr>
          <p:cNvPr id="4" name="Rectangle 4"/>
          <p:cNvSpPr>
            <a:spLocks noGrp="1" noChangeArrowheads="1"/>
          </p:cNvSpPr>
          <p:nvPr>
            <p:ph type="dt" sz="half" idx="10"/>
          </p:nvPr>
        </p:nvSpPr>
        <p:spPr>
          <a:ln/>
        </p:spPr>
        <p:txBody>
          <a:bodyPr/>
          <a:lstStyle>
            <a:lvl1pPr>
              <a:defRPr/>
            </a:lvl1pPr>
          </a:lstStyle>
          <a:p>
            <a:fld id="{1E13AF96-993A-4469-B134-48FE91D27BE5}" type="datetimeFigureOut">
              <a:rPr lang="x-none" smtClean="0"/>
              <a:t>8/6/2024</a:t>
            </a:fld>
            <a:endParaRPr lang="x-none"/>
          </a:p>
        </p:txBody>
      </p:sp>
      <p:sp>
        <p:nvSpPr>
          <p:cNvPr id="5" name="Rectangle 5"/>
          <p:cNvSpPr>
            <a:spLocks noGrp="1" noChangeArrowheads="1"/>
          </p:cNvSpPr>
          <p:nvPr>
            <p:ph type="ftr" sz="quarter" idx="11"/>
          </p:nvPr>
        </p:nvSpPr>
        <p:spPr>
          <a:ln/>
        </p:spPr>
        <p:txBody>
          <a:bodyPr/>
          <a:lstStyle>
            <a:lvl1pPr>
              <a:defRPr/>
            </a:lvl1pPr>
          </a:lstStyle>
          <a:p>
            <a:endParaRPr lang="x-none"/>
          </a:p>
        </p:txBody>
      </p:sp>
      <p:sp>
        <p:nvSpPr>
          <p:cNvPr id="6" name="Rectangle 6"/>
          <p:cNvSpPr>
            <a:spLocks noGrp="1" noChangeArrowheads="1"/>
          </p:cNvSpPr>
          <p:nvPr>
            <p:ph type="sldNum" sz="quarter" idx="12"/>
          </p:nvPr>
        </p:nvSpPr>
        <p:spPr>
          <a:ln/>
        </p:spPr>
        <p:txBody>
          <a:bodyPr/>
          <a:lstStyle>
            <a:lvl1pPr>
              <a:defRPr/>
            </a:lvl1pPr>
          </a:lstStyle>
          <a:p>
            <a:fld id="{AF2FF9A3-A20F-4556-83F1-B19432C693A4}" type="slidenum">
              <a:rPr lang="x-none" smtClean="0"/>
              <a:t>‹#›</a:t>
            </a:fld>
            <a:endParaRPr lang="x-none"/>
          </a:p>
        </p:txBody>
      </p:sp>
    </p:spTree>
    <p:extLst>
      <p:ext uri="{BB962C8B-B14F-4D97-AF65-F5344CB8AC3E}">
        <p14:creationId xmlns:p14="http://schemas.microsoft.com/office/powerpoint/2010/main" val="310269120"/>
      </p:ext>
    </p:extLst>
  </p:cSld>
  <p:clrMapOvr>
    <a:masterClrMapping/>
  </p:clrMapOvr>
  <p:transition advClick="0"/>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5" name="Footer Placeholder 9"/>
          <p:cNvSpPr>
            <a:spLocks noGrp="1"/>
          </p:cNvSpPr>
          <p:nvPr>
            <p:ph type="ftr" sz="quarter" idx="10"/>
          </p:nvPr>
        </p:nvSpPr>
        <p:spPr/>
        <p:txBody>
          <a:bodyPr/>
          <a:lstStyle>
            <a:lvl1pPr>
              <a:defRPr/>
            </a:lvl1pPr>
          </a:lstStyle>
          <a:p>
            <a:endParaRPr lang="x-none"/>
          </a:p>
        </p:txBody>
      </p:sp>
    </p:spTree>
    <p:extLst>
      <p:ext uri="{BB962C8B-B14F-4D97-AF65-F5344CB8AC3E}">
        <p14:creationId xmlns:p14="http://schemas.microsoft.com/office/powerpoint/2010/main" val="31380308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1E13AF96-993A-4469-B134-48FE91D27BE5}" type="datetimeFigureOut">
              <a:rPr lang="x-none" smtClean="0"/>
              <a:t>8/6/2024</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AF2FF9A3-A20F-4556-83F1-B19432C693A4}" type="slidenum">
              <a:rPr lang="x-none" smtClean="0"/>
              <a:t>‹#›</a:t>
            </a:fld>
            <a:endParaRPr lang="x-none"/>
          </a:p>
        </p:txBody>
      </p:sp>
    </p:spTree>
    <p:extLst>
      <p:ext uri="{BB962C8B-B14F-4D97-AF65-F5344CB8AC3E}">
        <p14:creationId xmlns:p14="http://schemas.microsoft.com/office/powerpoint/2010/main" val="20375186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DB345EF-9494-C931-1FCA-E477F90B1E2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x-none"/>
          </a:p>
        </p:txBody>
      </p:sp>
      <p:sp>
        <p:nvSpPr>
          <p:cNvPr id="3" name="Subtitle 2">
            <a:extLst>
              <a:ext uri="{FF2B5EF4-FFF2-40B4-BE49-F238E27FC236}">
                <a16:creationId xmlns:a16="http://schemas.microsoft.com/office/drawing/2014/main" xmlns="" id="{1F5D5D45-62FC-078B-7474-276DD4FB588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x-none"/>
          </a:p>
        </p:txBody>
      </p:sp>
      <p:sp>
        <p:nvSpPr>
          <p:cNvPr id="4" name="Date Placeholder 3">
            <a:extLst>
              <a:ext uri="{FF2B5EF4-FFF2-40B4-BE49-F238E27FC236}">
                <a16:creationId xmlns:a16="http://schemas.microsoft.com/office/drawing/2014/main" xmlns="" id="{2748B3FA-5592-1676-40C0-F8238949E3E8}"/>
              </a:ext>
            </a:extLst>
          </p:cNvPr>
          <p:cNvSpPr>
            <a:spLocks noGrp="1"/>
          </p:cNvSpPr>
          <p:nvPr>
            <p:ph type="dt" sz="half" idx="10"/>
          </p:nvPr>
        </p:nvSpPr>
        <p:spPr/>
        <p:txBody>
          <a:bodyPr/>
          <a:lstStyle/>
          <a:p>
            <a:fld id="{D71C09DC-BFF5-4519-9FA6-1ECCBAE25A6E}" type="datetimeFigureOut">
              <a:rPr lang="x-none" smtClean="0"/>
              <a:t>8/6/2024</a:t>
            </a:fld>
            <a:endParaRPr lang="x-none"/>
          </a:p>
        </p:txBody>
      </p:sp>
      <p:sp>
        <p:nvSpPr>
          <p:cNvPr id="5" name="Footer Placeholder 4">
            <a:extLst>
              <a:ext uri="{FF2B5EF4-FFF2-40B4-BE49-F238E27FC236}">
                <a16:creationId xmlns:a16="http://schemas.microsoft.com/office/drawing/2014/main" xmlns="" id="{BBF68273-ACA7-19A5-D8AE-F5F1DA4AD1F3}"/>
              </a:ext>
            </a:extLst>
          </p:cNvPr>
          <p:cNvSpPr>
            <a:spLocks noGrp="1"/>
          </p:cNvSpPr>
          <p:nvPr>
            <p:ph type="ftr" sz="quarter" idx="11"/>
          </p:nvPr>
        </p:nvSpPr>
        <p:spPr/>
        <p:txBody>
          <a:bodyPr/>
          <a:lstStyle/>
          <a:p>
            <a:endParaRPr lang="x-none"/>
          </a:p>
        </p:txBody>
      </p:sp>
      <p:sp>
        <p:nvSpPr>
          <p:cNvPr id="6" name="Slide Number Placeholder 5">
            <a:extLst>
              <a:ext uri="{FF2B5EF4-FFF2-40B4-BE49-F238E27FC236}">
                <a16:creationId xmlns:a16="http://schemas.microsoft.com/office/drawing/2014/main" xmlns="" id="{CBBA4FE0-CED3-7409-2CA7-1E0F9406B340}"/>
              </a:ext>
            </a:extLst>
          </p:cNvPr>
          <p:cNvSpPr>
            <a:spLocks noGrp="1"/>
          </p:cNvSpPr>
          <p:nvPr>
            <p:ph type="sldNum" sz="quarter" idx="12"/>
          </p:nvPr>
        </p:nvSpPr>
        <p:spPr/>
        <p:txBody>
          <a:bodyPr/>
          <a:lstStyle/>
          <a:p>
            <a:fld id="{B8BEBAC1-CBDE-44A9-9E63-D78B1A9BC2EF}" type="slidenum">
              <a:rPr lang="x-none" smtClean="0"/>
              <a:t>‹#›</a:t>
            </a:fld>
            <a:endParaRPr lang="x-none"/>
          </a:p>
        </p:txBody>
      </p:sp>
    </p:spTree>
    <p:extLst>
      <p:ext uri="{BB962C8B-B14F-4D97-AF65-F5344CB8AC3E}">
        <p14:creationId xmlns:p14="http://schemas.microsoft.com/office/powerpoint/2010/main" val="4730232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696BD8D-E476-EE90-1C21-9CFF97ED2B6F}"/>
              </a:ext>
            </a:extLst>
          </p:cNvPr>
          <p:cNvSpPr>
            <a:spLocks noGrp="1"/>
          </p:cNvSpPr>
          <p:nvPr>
            <p:ph type="title"/>
          </p:nvPr>
        </p:nvSpPr>
        <p:spPr/>
        <p:txBody>
          <a:bodyPr/>
          <a:lstStyle/>
          <a:p>
            <a:r>
              <a:rPr lang="en-US"/>
              <a:t>Click to edit Master title style</a:t>
            </a:r>
            <a:endParaRPr lang="x-none"/>
          </a:p>
        </p:txBody>
      </p:sp>
      <p:sp>
        <p:nvSpPr>
          <p:cNvPr id="3" name="Content Placeholder 2">
            <a:extLst>
              <a:ext uri="{FF2B5EF4-FFF2-40B4-BE49-F238E27FC236}">
                <a16:creationId xmlns:a16="http://schemas.microsoft.com/office/drawing/2014/main" xmlns="" id="{F19A8D68-E25F-5639-FF9A-A166947FF1D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Date Placeholder 3">
            <a:extLst>
              <a:ext uri="{FF2B5EF4-FFF2-40B4-BE49-F238E27FC236}">
                <a16:creationId xmlns:a16="http://schemas.microsoft.com/office/drawing/2014/main" xmlns="" id="{0C353872-F08E-8932-7F91-842D4EBA0D66}"/>
              </a:ext>
            </a:extLst>
          </p:cNvPr>
          <p:cNvSpPr>
            <a:spLocks noGrp="1"/>
          </p:cNvSpPr>
          <p:nvPr>
            <p:ph type="dt" sz="half" idx="10"/>
          </p:nvPr>
        </p:nvSpPr>
        <p:spPr/>
        <p:txBody>
          <a:bodyPr/>
          <a:lstStyle/>
          <a:p>
            <a:fld id="{D71C09DC-BFF5-4519-9FA6-1ECCBAE25A6E}" type="datetimeFigureOut">
              <a:rPr lang="x-none" smtClean="0"/>
              <a:t>8/6/2024</a:t>
            </a:fld>
            <a:endParaRPr lang="x-none"/>
          </a:p>
        </p:txBody>
      </p:sp>
      <p:sp>
        <p:nvSpPr>
          <p:cNvPr id="5" name="Footer Placeholder 4">
            <a:extLst>
              <a:ext uri="{FF2B5EF4-FFF2-40B4-BE49-F238E27FC236}">
                <a16:creationId xmlns:a16="http://schemas.microsoft.com/office/drawing/2014/main" xmlns="" id="{3B7D83DD-BDC7-EA3D-727A-0061D5F5A456}"/>
              </a:ext>
            </a:extLst>
          </p:cNvPr>
          <p:cNvSpPr>
            <a:spLocks noGrp="1"/>
          </p:cNvSpPr>
          <p:nvPr>
            <p:ph type="ftr" sz="quarter" idx="11"/>
          </p:nvPr>
        </p:nvSpPr>
        <p:spPr/>
        <p:txBody>
          <a:bodyPr/>
          <a:lstStyle/>
          <a:p>
            <a:endParaRPr lang="x-none"/>
          </a:p>
        </p:txBody>
      </p:sp>
      <p:sp>
        <p:nvSpPr>
          <p:cNvPr id="6" name="Slide Number Placeholder 5">
            <a:extLst>
              <a:ext uri="{FF2B5EF4-FFF2-40B4-BE49-F238E27FC236}">
                <a16:creationId xmlns:a16="http://schemas.microsoft.com/office/drawing/2014/main" xmlns="" id="{3C2C340B-2F10-8A32-3582-DCFB15D79185}"/>
              </a:ext>
            </a:extLst>
          </p:cNvPr>
          <p:cNvSpPr>
            <a:spLocks noGrp="1"/>
          </p:cNvSpPr>
          <p:nvPr>
            <p:ph type="sldNum" sz="quarter" idx="12"/>
          </p:nvPr>
        </p:nvSpPr>
        <p:spPr/>
        <p:txBody>
          <a:bodyPr/>
          <a:lstStyle/>
          <a:p>
            <a:fld id="{B8BEBAC1-CBDE-44A9-9E63-D78B1A9BC2EF}" type="slidenum">
              <a:rPr lang="x-none" smtClean="0"/>
              <a:t>‹#›</a:t>
            </a:fld>
            <a:endParaRPr lang="x-none"/>
          </a:p>
        </p:txBody>
      </p:sp>
    </p:spTree>
    <p:extLst>
      <p:ext uri="{BB962C8B-B14F-4D97-AF65-F5344CB8AC3E}">
        <p14:creationId xmlns:p14="http://schemas.microsoft.com/office/powerpoint/2010/main" val="30656593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F041E2D-844F-8AD4-8114-B275699F8FD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x-none"/>
          </a:p>
        </p:txBody>
      </p:sp>
      <p:sp>
        <p:nvSpPr>
          <p:cNvPr id="3" name="Text Placeholder 2">
            <a:extLst>
              <a:ext uri="{FF2B5EF4-FFF2-40B4-BE49-F238E27FC236}">
                <a16:creationId xmlns:a16="http://schemas.microsoft.com/office/drawing/2014/main" xmlns="" id="{2CD5FD61-5BE2-F5C5-F077-F59ED3080AD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D09AA749-B268-C099-39EA-48F03B6D006E}"/>
              </a:ext>
            </a:extLst>
          </p:cNvPr>
          <p:cNvSpPr>
            <a:spLocks noGrp="1"/>
          </p:cNvSpPr>
          <p:nvPr>
            <p:ph type="dt" sz="half" idx="10"/>
          </p:nvPr>
        </p:nvSpPr>
        <p:spPr/>
        <p:txBody>
          <a:bodyPr/>
          <a:lstStyle/>
          <a:p>
            <a:fld id="{D71C09DC-BFF5-4519-9FA6-1ECCBAE25A6E}" type="datetimeFigureOut">
              <a:rPr lang="x-none" smtClean="0"/>
              <a:t>8/6/2024</a:t>
            </a:fld>
            <a:endParaRPr lang="x-none"/>
          </a:p>
        </p:txBody>
      </p:sp>
      <p:sp>
        <p:nvSpPr>
          <p:cNvPr id="5" name="Footer Placeholder 4">
            <a:extLst>
              <a:ext uri="{FF2B5EF4-FFF2-40B4-BE49-F238E27FC236}">
                <a16:creationId xmlns:a16="http://schemas.microsoft.com/office/drawing/2014/main" xmlns="" id="{C69C7E48-E6BA-3814-69D8-0577D33F8E27}"/>
              </a:ext>
            </a:extLst>
          </p:cNvPr>
          <p:cNvSpPr>
            <a:spLocks noGrp="1"/>
          </p:cNvSpPr>
          <p:nvPr>
            <p:ph type="ftr" sz="quarter" idx="11"/>
          </p:nvPr>
        </p:nvSpPr>
        <p:spPr/>
        <p:txBody>
          <a:bodyPr/>
          <a:lstStyle/>
          <a:p>
            <a:endParaRPr lang="x-none"/>
          </a:p>
        </p:txBody>
      </p:sp>
      <p:sp>
        <p:nvSpPr>
          <p:cNvPr id="6" name="Slide Number Placeholder 5">
            <a:extLst>
              <a:ext uri="{FF2B5EF4-FFF2-40B4-BE49-F238E27FC236}">
                <a16:creationId xmlns:a16="http://schemas.microsoft.com/office/drawing/2014/main" xmlns="" id="{CEEFCEE1-67BD-A209-ACA3-341CC6465F92}"/>
              </a:ext>
            </a:extLst>
          </p:cNvPr>
          <p:cNvSpPr>
            <a:spLocks noGrp="1"/>
          </p:cNvSpPr>
          <p:nvPr>
            <p:ph type="sldNum" sz="quarter" idx="12"/>
          </p:nvPr>
        </p:nvSpPr>
        <p:spPr/>
        <p:txBody>
          <a:bodyPr/>
          <a:lstStyle/>
          <a:p>
            <a:fld id="{B8BEBAC1-CBDE-44A9-9E63-D78B1A9BC2EF}" type="slidenum">
              <a:rPr lang="x-none" smtClean="0"/>
              <a:t>‹#›</a:t>
            </a:fld>
            <a:endParaRPr lang="x-none"/>
          </a:p>
        </p:txBody>
      </p:sp>
    </p:spTree>
    <p:extLst>
      <p:ext uri="{BB962C8B-B14F-4D97-AF65-F5344CB8AC3E}">
        <p14:creationId xmlns:p14="http://schemas.microsoft.com/office/powerpoint/2010/main" val="18175827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1FB6F14-3814-CC5A-37D2-0B5AFB2315C6}"/>
              </a:ext>
            </a:extLst>
          </p:cNvPr>
          <p:cNvSpPr>
            <a:spLocks noGrp="1"/>
          </p:cNvSpPr>
          <p:nvPr>
            <p:ph type="title"/>
          </p:nvPr>
        </p:nvSpPr>
        <p:spPr/>
        <p:txBody>
          <a:bodyPr/>
          <a:lstStyle/>
          <a:p>
            <a:r>
              <a:rPr lang="en-US"/>
              <a:t>Click to edit Master title style</a:t>
            </a:r>
            <a:endParaRPr lang="x-none"/>
          </a:p>
        </p:txBody>
      </p:sp>
      <p:sp>
        <p:nvSpPr>
          <p:cNvPr id="3" name="Content Placeholder 2">
            <a:extLst>
              <a:ext uri="{FF2B5EF4-FFF2-40B4-BE49-F238E27FC236}">
                <a16:creationId xmlns:a16="http://schemas.microsoft.com/office/drawing/2014/main" xmlns="" id="{85E583E8-29B4-A77B-8DC6-0BD141A7252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Content Placeholder 3">
            <a:extLst>
              <a:ext uri="{FF2B5EF4-FFF2-40B4-BE49-F238E27FC236}">
                <a16:creationId xmlns:a16="http://schemas.microsoft.com/office/drawing/2014/main" xmlns="" id="{4CCF0297-DEB9-99E2-7399-2EF75676D88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5" name="Date Placeholder 4">
            <a:extLst>
              <a:ext uri="{FF2B5EF4-FFF2-40B4-BE49-F238E27FC236}">
                <a16:creationId xmlns:a16="http://schemas.microsoft.com/office/drawing/2014/main" xmlns="" id="{6870018A-07DD-D1F6-C25C-A17C215E90EB}"/>
              </a:ext>
            </a:extLst>
          </p:cNvPr>
          <p:cNvSpPr>
            <a:spLocks noGrp="1"/>
          </p:cNvSpPr>
          <p:nvPr>
            <p:ph type="dt" sz="half" idx="10"/>
          </p:nvPr>
        </p:nvSpPr>
        <p:spPr/>
        <p:txBody>
          <a:bodyPr/>
          <a:lstStyle/>
          <a:p>
            <a:fld id="{D71C09DC-BFF5-4519-9FA6-1ECCBAE25A6E}" type="datetimeFigureOut">
              <a:rPr lang="x-none" smtClean="0"/>
              <a:t>8/6/2024</a:t>
            </a:fld>
            <a:endParaRPr lang="x-none"/>
          </a:p>
        </p:txBody>
      </p:sp>
      <p:sp>
        <p:nvSpPr>
          <p:cNvPr id="6" name="Footer Placeholder 5">
            <a:extLst>
              <a:ext uri="{FF2B5EF4-FFF2-40B4-BE49-F238E27FC236}">
                <a16:creationId xmlns:a16="http://schemas.microsoft.com/office/drawing/2014/main" xmlns="" id="{9CA17719-C09A-5D5A-D885-CCD399D83797}"/>
              </a:ext>
            </a:extLst>
          </p:cNvPr>
          <p:cNvSpPr>
            <a:spLocks noGrp="1"/>
          </p:cNvSpPr>
          <p:nvPr>
            <p:ph type="ftr" sz="quarter" idx="11"/>
          </p:nvPr>
        </p:nvSpPr>
        <p:spPr/>
        <p:txBody>
          <a:bodyPr/>
          <a:lstStyle/>
          <a:p>
            <a:endParaRPr lang="x-none"/>
          </a:p>
        </p:txBody>
      </p:sp>
      <p:sp>
        <p:nvSpPr>
          <p:cNvPr id="7" name="Slide Number Placeholder 6">
            <a:extLst>
              <a:ext uri="{FF2B5EF4-FFF2-40B4-BE49-F238E27FC236}">
                <a16:creationId xmlns:a16="http://schemas.microsoft.com/office/drawing/2014/main" xmlns="" id="{10E51DFF-488D-F880-C909-56A96FFDBFE2}"/>
              </a:ext>
            </a:extLst>
          </p:cNvPr>
          <p:cNvSpPr>
            <a:spLocks noGrp="1"/>
          </p:cNvSpPr>
          <p:nvPr>
            <p:ph type="sldNum" sz="quarter" idx="12"/>
          </p:nvPr>
        </p:nvSpPr>
        <p:spPr/>
        <p:txBody>
          <a:bodyPr/>
          <a:lstStyle/>
          <a:p>
            <a:fld id="{B8BEBAC1-CBDE-44A9-9E63-D78B1A9BC2EF}" type="slidenum">
              <a:rPr lang="x-none" smtClean="0"/>
              <a:t>‹#›</a:t>
            </a:fld>
            <a:endParaRPr lang="x-none"/>
          </a:p>
        </p:txBody>
      </p:sp>
    </p:spTree>
    <p:extLst>
      <p:ext uri="{BB962C8B-B14F-4D97-AF65-F5344CB8AC3E}">
        <p14:creationId xmlns:p14="http://schemas.microsoft.com/office/powerpoint/2010/main" val="34273391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AC6368F-073D-885A-3F9C-5D24C3CD71E4}"/>
              </a:ext>
            </a:extLst>
          </p:cNvPr>
          <p:cNvSpPr>
            <a:spLocks noGrp="1"/>
          </p:cNvSpPr>
          <p:nvPr>
            <p:ph type="title"/>
          </p:nvPr>
        </p:nvSpPr>
        <p:spPr>
          <a:xfrm>
            <a:off x="839788" y="365125"/>
            <a:ext cx="10515600" cy="1325563"/>
          </a:xfrm>
        </p:spPr>
        <p:txBody>
          <a:bodyPr/>
          <a:lstStyle/>
          <a:p>
            <a:r>
              <a:rPr lang="en-US"/>
              <a:t>Click to edit Master title style</a:t>
            </a:r>
            <a:endParaRPr lang="x-none"/>
          </a:p>
        </p:txBody>
      </p:sp>
      <p:sp>
        <p:nvSpPr>
          <p:cNvPr id="3" name="Text Placeholder 2">
            <a:extLst>
              <a:ext uri="{FF2B5EF4-FFF2-40B4-BE49-F238E27FC236}">
                <a16:creationId xmlns:a16="http://schemas.microsoft.com/office/drawing/2014/main" xmlns="" id="{5F68FAA8-123C-DB65-5767-A6B98F20BC3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5DEFFF04-219A-7B21-B214-3E69C807C6F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5" name="Text Placeholder 4">
            <a:extLst>
              <a:ext uri="{FF2B5EF4-FFF2-40B4-BE49-F238E27FC236}">
                <a16:creationId xmlns:a16="http://schemas.microsoft.com/office/drawing/2014/main" xmlns="" id="{67454DC5-96BB-89CB-F057-334B0B1FF24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39EC0CC7-32FF-C11E-A91C-12B3DD87A68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7" name="Date Placeholder 6">
            <a:extLst>
              <a:ext uri="{FF2B5EF4-FFF2-40B4-BE49-F238E27FC236}">
                <a16:creationId xmlns:a16="http://schemas.microsoft.com/office/drawing/2014/main" xmlns="" id="{66BDFEC4-4E67-400A-57D2-A5ED1978FCD5}"/>
              </a:ext>
            </a:extLst>
          </p:cNvPr>
          <p:cNvSpPr>
            <a:spLocks noGrp="1"/>
          </p:cNvSpPr>
          <p:nvPr>
            <p:ph type="dt" sz="half" idx="10"/>
          </p:nvPr>
        </p:nvSpPr>
        <p:spPr/>
        <p:txBody>
          <a:bodyPr/>
          <a:lstStyle/>
          <a:p>
            <a:fld id="{D71C09DC-BFF5-4519-9FA6-1ECCBAE25A6E}" type="datetimeFigureOut">
              <a:rPr lang="x-none" smtClean="0"/>
              <a:t>8/6/2024</a:t>
            </a:fld>
            <a:endParaRPr lang="x-none"/>
          </a:p>
        </p:txBody>
      </p:sp>
      <p:sp>
        <p:nvSpPr>
          <p:cNvPr id="8" name="Footer Placeholder 7">
            <a:extLst>
              <a:ext uri="{FF2B5EF4-FFF2-40B4-BE49-F238E27FC236}">
                <a16:creationId xmlns:a16="http://schemas.microsoft.com/office/drawing/2014/main" xmlns="" id="{219C60FE-5FC3-59D8-1F23-DE936508D6F1}"/>
              </a:ext>
            </a:extLst>
          </p:cNvPr>
          <p:cNvSpPr>
            <a:spLocks noGrp="1"/>
          </p:cNvSpPr>
          <p:nvPr>
            <p:ph type="ftr" sz="quarter" idx="11"/>
          </p:nvPr>
        </p:nvSpPr>
        <p:spPr/>
        <p:txBody>
          <a:bodyPr/>
          <a:lstStyle/>
          <a:p>
            <a:endParaRPr lang="x-none"/>
          </a:p>
        </p:txBody>
      </p:sp>
      <p:sp>
        <p:nvSpPr>
          <p:cNvPr id="9" name="Slide Number Placeholder 8">
            <a:extLst>
              <a:ext uri="{FF2B5EF4-FFF2-40B4-BE49-F238E27FC236}">
                <a16:creationId xmlns:a16="http://schemas.microsoft.com/office/drawing/2014/main" xmlns="" id="{8A3A899A-013E-89EF-E9C4-BB7BCF860D14}"/>
              </a:ext>
            </a:extLst>
          </p:cNvPr>
          <p:cNvSpPr>
            <a:spLocks noGrp="1"/>
          </p:cNvSpPr>
          <p:nvPr>
            <p:ph type="sldNum" sz="quarter" idx="12"/>
          </p:nvPr>
        </p:nvSpPr>
        <p:spPr/>
        <p:txBody>
          <a:bodyPr/>
          <a:lstStyle/>
          <a:p>
            <a:fld id="{B8BEBAC1-CBDE-44A9-9E63-D78B1A9BC2EF}" type="slidenum">
              <a:rPr lang="x-none" smtClean="0"/>
              <a:t>‹#›</a:t>
            </a:fld>
            <a:endParaRPr lang="x-none"/>
          </a:p>
        </p:txBody>
      </p:sp>
    </p:spTree>
    <p:extLst>
      <p:ext uri="{BB962C8B-B14F-4D97-AF65-F5344CB8AC3E}">
        <p14:creationId xmlns:p14="http://schemas.microsoft.com/office/powerpoint/2010/main" val="105642589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3CD5B91-2465-71E0-8366-61B309BDBFBD}"/>
              </a:ext>
            </a:extLst>
          </p:cNvPr>
          <p:cNvSpPr>
            <a:spLocks noGrp="1"/>
          </p:cNvSpPr>
          <p:nvPr>
            <p:ph type="title"/>
          </p:nvPr>
        </p:nvSpPr>
        <p:spPr/>
        <p:txBody>
          <a:bodyPr/>
          <a:lstStyle/>
          <a:p>
            <a:r>
              <a:rPr lang="en-US"/>
              <a:t>Click to edit Master title style</a:t>
            </a:r>
            <a:endParaRPr lang="x-none"/>
          </a:p>
        </p:txBody>
      </p:sp>
      <p:sp>
        <p:nvSpPr>
          <p:cNvPr id="3" name="Date Placeholder 2">
            <a:extLst>
              <a:ext uri="{FF2B5EF4-FFF2-40B4-BE49-F238E27FC236}">
                <a16:creationId xmlns:a16="http://schemas.microsoft.com/office/drawing/2014/main" xmlns="" id="{16A685F5-9D51-B1EF-ACF0-DEC79B4A9843}"/>
              </a:ext>
            </a:extLst>
          </p:cNvPr>
          <p:cNvSpPr>
            <a:spLocks noGrp="1"/>
          </p:cNvSpPr>
          <p:nvPr>
            <p:ph type="dt" sz="half" idx="10"/>
          </p:nvPr>
        </p:nvSpPr>
        <p:spPr/>
        <p:txBody>
          <a:bodyPr/>
          <a:lstStyle/>
          <a:p>
            <a:fld id="{D71C09DC-BFF5-4519-9FA6-1ECCBAE25A6E}" type="datetimeFigureOut">
              <a:rPr lang="x-none" smtClean="0"/>
              <a:t>8/6/2024</a:t>
            </a:fld>
            <a:endParaRPr lang="x-none"/>
          </a:p>
        </p:txBody>
      </p:sp>
      <p:sp>
        <p:nvSpPr>
          <p:cNvPr id="4" name="Footer Placeholder 3">
            <a:extLst>
              <a:ext uri="{FF2B5EF4-FFF2-40B4-BE49-F238E27FC236}">
                <a16:creationId xmlns:a16="http://schemas.microsoft.com/office/drawing/2014/main" xmlns="" id="{55F6FCF1-FA0B-9B80-987A-9E3AD688CACA}"/>
              </a:ext>
            </a:extLst>
          </p:cNvPr>
          <p:cNvSpPr>
            <a:spLocks noGrp="1"/>
          </p:cNvSpPr>
          <p:nvPr>
            <p:ph type="ftr" sz="quarter" idx="11"/>
          </p:nvPr>
        </p:nvSpPr>
        <p:spPr/>
        <p:txBody>
          <a:bodyPr/>
          <a:lstStyle/>
          <a:p>
            <a:endParaRPr lang="x-none"/>
          </a:p>
        </p:txBody>
      </p:sp>
      <p:sp>
        <p:nvSpPr>
          <p:cNvPr id="5" name="Slide Number Placeholder 4">
            <a:extLst>
              <a:ext uri="{FF2B5EF4-FFF2-40B4-BE49-F238E27FC236}">
                <a16:creationId xmlns:a16="http://schemas.microsoft.com/office/drawing/2014/main" xmlns="" id="{330E910B-2A39-5F59-F210-446ABCDBBE1F}"/>
              </a:ext>
            </a:extLst>
          </p:cNvPr>
          <p:cNvSpPr>
            <a:spLocks noGrp="1"/>
          </p:cNvSpPr>
          <p:nvPr>
            <p:ph type="sldNum" sz="quarter" idx="12"/>
          </p:nvPr>
        </p:nvSpPr>
        <p:spPr/>
        <p:txBody>
          <a:bodyPr/>
          <a:lstStyle/>
          <a:p>
            <a:fld id="{B8BEBAC1-CBDE-44A9-9E63-D78B1A9BC2EF}" type="slidenum">
              <a:rPr lang="x-none" smtClean="0"/>
              <a:t>‹#›</a:t>
            </a:fld>
            <a:endParaRPr lang="x-none"/>
          </a:p>
        </p:txBody>
      </p:sp>
    </p:spTree>
    <p:extLst>
      <p:ext uri="{BB962C8B-B14F-4D97-AF65-F5344CB8AC3E}">
        <p14:creationId xmlns:p14="http://schemas.microsoft.com/office/powerpoint/2010/main" val="123521843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E5DB4568-963A-F1BE-ECF6-946124A8A618}"/>
              </a:ext>
            </a:extLst>
          </p:cNvPr>
          <p:cNvSpPr>
            <a:spLocks noGrp="1"/>
          </p:cNvSpPr>
          <p:nvPr>
            <p:ph type="dt" sz="half" idx="10"/>
          </p:nvPr>
        </p:nvSpPr>
        <p:spPr/>
        <p:txBody>
          <a:bodyPr/>
          <a:lstStyle/>
          <a:p>
            <a:fld id="{D71C09DC-BFF5-4519-9FA6-1ECCBAE25A6E}" type="datetimeFigureOut">
              <a:rPr lang="x-none" smtClean="0"/>
              <a:t>8/6/2024</a:t>
            </a:fld>
            <a:endParaRPr lang="x-none"/>
          </a:p>
        </p:txBody>
      </p:sp>
      <p:sp>
        <p:nvSpPr>
          <p:cNvPr id="3" name="Footer Placeholder 2">
            <a:extLst>
              <a:ext uri="{FF2B5EF4-FFF2-40B4-BE49-F238E27FC236}">
                <a16:creationId xmlns:a16="http://schemas.microsoft.com/office/drawing/2014/main" xmlns="" id="{30E5990B-D5A0-4E15-E192-063AE1A4C4F3}"/>
              </a:ext>
            </a:extLst>
          </p:cNvPr>
          <p:cNvSpPr>
            <a:spLocks noGrp="1"/>
          </p:cNvSpPr>
          <p:nvPr>
            <p:ph type="ftr" sz="quarter" idx="11"/>
          </p:nvPr>
        </p:nvSpPr>
        <p:spPr/>
        <p:txBody>
          <a:bodyPr/>
          <a:lstStyle/>
          <a:p>
            <a:endParaRPr lang="x-none"/>
          </a:p>
        </p:txBody>
      </p:sp>
      <p:sp>
        <p:nvSpPr>
          <p:cNvPr id="4" name="Slide Number Placeholder 3">
            <a:extLst>
              <a:ext uri="{FF2B5EF4-FFF2-40B4-BE49-F238E27FC236}">
                <a16:creationId xmlns:a16="http://schemas.microsoft.com/office/drawing/2014/main" xmlns="" id="{CEA2BAA7-4759-A38A-0624-9A3CC1DA2033}"/>
              </a:ext>
            </a:extLst>
          </p:cNvPr>
          <p:cNvSpPr>
            <a:spLocks noGrp="1"/>
          </p:cNvSpPr>
          <p:nvPr>
            <p:ph type="sldNum" sz="quarter" idx="12"/>
          </p:nvPr>
        </p:nvSpPr>
        <p:spPr/>
        <p:txBody>
          <a:bodyPr/>
          <a:lstStyle/>
          <a:p>
            <a:fld id="{B8BEBAC1-CBDE-44A9-9E63-D78B1A9BC2EF}" type="slidenum">
              <a:rPr lang="x-none" smtClean="0"/>
              <a:t>‹#›</a:t>
            </a:fld>
            <a:endParaRPr lang="x-none"/>
          </a:p>
        </p:txBody>
      </p:sp>
    </p:spTree>
    <p:extLst>
      <p:ext uri="{BB962C8B-B14F-4D97-AF65-F5344CB8AC3E}">
        <p14:creationId xmlns:p14="http://schemas.microsoft.com/office/powerpoint/2010/main" val="4082839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5"/>
            <a:ext cx="10363200" cy="1362075"/>
          </a:xfrm>
        </p:spPr>
        <p:txBody>
          <a:bodyPr anchor="t"/>
          <a:lstStyle>
            <a:lvl1pPr algn="l">
              <a:defRPr sz="2250" b="1" cap="all"/>
            </a:lvl1pPr>
          </a:lstStyle>
          <a:p>
            <a:r>
              <a:rPr lang="da-DK"/>
              <a:t>Klik for at redigere titeltypografien i masteren</a:t>
            </a:r>
            <a:endParaRPr lang="en-US"/>
          </a:p>
        </p:txBody>
      </p:sp>
      <p:sp>
        <p:nvSpPr>
          <p:cNvPr id="3" name="Text Placeholder 2"/>
          <p:cNvSpPr>
            <a:spLocks noGrp="1"/>
          </p:cNvSpPr>
          <p:nvPr>
            <p:ph type="body" idx="1"/>
          </p:nvPr>
        </p:nvSpPr>
        <p:spPr>
          <a:xfrm>
            <a:off x="963084" y="2906719"/>
            <a:ext cx="10363200" cy="1500187"/>
          </a:xfrm>
        </p:spPr>
        <p:txBody>
          <a:bodyPr anchor="b"/>
          <a:lstStyle>
            <a:lvl1pPr marL="0" indent="0">
              <a:buNone/>
              <a:defRPr sz="1125"/>
            </a:lvl1pPr>
            <a:lvl2pPr marL="257175" indent="0">
              <a:buNone/>
              <a:defRPr sz="1013"/>
            </a:lvl2pPr>
            <a:lvl3pPr marL="514350" indent="0">
              <a:buNone/>
              <a:defRPr sz="900"/>
            </a:lvl3pPr>
            <a:lvl4pPr marL="771525" indent="0">
              <a:buNone/>
              <a:defRPr sz="788"/>
            </a:lvl4pPr>
            <a:lvl5pPr marL="1028700" indent="0">
              <a:buNone/>
              <a:defRPr sz="788"/>
            </a:lvl5pPr>
            <a:lvl6pPr marL="1285875" indent="0">
              <a:buNone/>
              <a:defRPr sz="788"/>
            </a:lvl6pPr>
            <a:lvl7pPr marL="1543050" indent="0">
              <a:buNone/>
              <a:defRPr sz="788"/>
            </a:lvl7pPr>
            <a:lvl8pPr marL="1800225" indent="0">
              <a:buNone/>
              <a:defRPr sz="788"/>
            </a:lvl8pPr>
            <a:lvl9pPr marL="2057400" indent="0">
              <a:buNone/>
              <a:defRPr sz="788"/>
            </a:lvl9pPr>
          </a:lstStyle>
          <a:p>
            <a:pPr lvl="0"/>
            <a:r>
              <a:rPr lang="da-DK"/>
              <a:t>Rediger teksttypografien i masteren</a:t>
            </a:r>
          </a:p>
        </p:txBody>
      </p:sp>
      <p:sp>
        <p:nvSpPr>
          <p:cNvPr id="4" name="Rectangle 4"/>
          <p:cNvSpPr>
            <a:spLocks noGrp="1" noChangeArrowheads="1"/>
          </p:cNvSpPr>
          <p:nvPr>
            <p:ph type="dt" sz="half" idx="10"/>
          </p:nvPr>
        </p:nvSpPr>
        <p:spPr>
          <a:ln/>
        </p:spPr>
        <p:txBody>
          <a:bodyPr/>
          <a:lstStyle>
            <a:lvl1pPr>
              <a:defRPr/>
            </a:lvl1pPr>
          </a:lstStyle>
          <a:p>
            <a:fld id="{1E13AF96-993A-4469-B134-48FE91D27BE5}" type="datetimeFigureOut">
              <a:rPr lang="x-none" smtClean="0"/>
              <a:t>8/6/2024</a:t>
            </a:fld>
            <a:endParaRPr lang="x-none"/>
          </a:p>
        </p:txBody>
      </p:sp>
      <p:sp>
        <p:nvSpPr>
          <p:cNvPr id="5" name="Rectangle 5"/>
          <p:cNvSpPr>
            <a:spLocks noGrp="1" noChangeArrowheads="1"/>
          </p:cNvSpPr>
          <p:nvPr>
            <p:ph type="ftr" sz="quarter" idx="11"/>
          </p:nvPr>
        </p:nvSpPr>
        <p:spPr>
          <a:ln/>
        </p:spPr>
        <p:txBody>
          <a:bodyPr/>
          <a:lstStyle>
            <a:lvl1pPr>
              <a:defRPr/>
            </a:lvl1pPr>
          </a:lstStyle>
          <a:p>
            <a:endParaRPr lang="x-none"/>
          </a:p>
        </p:txBody>
      </p:sp>
      <p:sp>
        <p:nvSpPr>
          <p:cNvPr id="6" name="Rectangle 6"/>
          <p:cNvSpPr>
            <a:spLocks noGrp="1" noChangeArrowheads="1"/>
          </p:cNvSpPr>
          <p:nvPr>
            <p:ph type="sldNum" sz="quarter" idx="12"/>
          </p:nvPr>
        </p:nvSpPr>
        <p:spPr>
          <a:ln/>
        </p:spPr>
        <p:txBody>
          <a:bodyPr/>
          <a:lstStyle>
            <a:lvl1pPr>
              <a:defRPr/>
            </a:lvl1pPr>
          </a:lstStyle>
          <a:p>
            <a:fld id="{AF2FF9A3-A20F-4556-83F1-B19432C693A4}" type="slidenum">
              <a:rPr lang="x-none" smtClean="0"/>
              <a:t>‹#›</a:t>
            </a:fld>
            <a:endParaRPr lang="x-none"/>
          </a:p>
        </p:txBody>
      </p:sp>
    </p:spTree>
    <p:extLst>
      <p:ext uri="{BB962C8B-B14F-4D97-AF65-F5344CB8AC3E}">
        <p14:creationId xmlns:p14="http://schemas.microsoft.com/office/powerpoint/2010/main" val="150866773"/>
      </p:ext>
    </p:extLst>
  </p:cSld>
  <p:clrMapOvr>
    <a:masterClrMapping/>
  </p:clrMapOvr>
  <p:transition advClick="0"/>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9EFCAD1-82F4-E2DC-7F99-EAD40060E3F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x-none"/>
          </a:p>
        </p:txBody>
      </p:sp>
      <p:sp>
        <p:nvSpPr>
          <p:cNvPr id="3" name="Content Placeholder 2">
            <a:extLst>
              <a:ext uri="{FF2B5EF4-FFF2-40B4-BE49-F238E27FC236}">
                <a16:creationId xmlns:a16="http://schemas.microsoft.com/office/drawing/2014/main" xmlns="" id="{FE051D5D-58A9-111A-8B26-2AFB56A0A0E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Text Placeholder 3">
            <a:extLst>
              <a:ext uri="{FF2B5EF4-FFF2-40B4-BE49-F238E27FC236}">
                <a16:creationId xmlns:a16="http://schemas.microsoft.com/office/drawing/2014/main" xmlns="" id="{2D94789A-2CE2-37A3-CD38-F59B31C7ADE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A66F7FE2-4B6A-390A-88F3-84FDB5EAE048}"/>
              </a:ext>
            </a:extLst>
          </p:cNvPr>
          <p:cNvSpPr>
            <a:spLocks noGrp="1"/>
          </p:cNvSpPr>
          <p:nvPr>
            <p:ph type="dt" sz="half" idx="10"/>
          </p:nvPr>
        </p:nvSpPr>
        <p:spPr/>
        <p:txBody>
          <a:bodyPr/>
          <a:lstStyle/>
          <a:p>
            <a:fld id="{D71C09DC-BFF5-4519-9FA6-1ECCBAE25A6E}" type="datetimeFigureOut">
              <a:rPr lang="x-none" smtClean="0"/>
              <a:t>8/6/2024</a:t>
            </a:fld>
            <a:endParaRPr lang="x-none"/>
          </a:p>
        </p:txBody>
      </p:sp>
      <p:sp>
        <p:nvSpPr>
          <p:cNvPr id="6" name="Footer Placeholder 5">
            <a:extLst>
              <a:ext uri="{FF2B5EF4-FFF2-40B4-BE49-F238E27FC236}">
                <a16:creationId xmlns:a16="http://schemas.microsoft.com/office/drawing/2014/main" xmlns="" id="{BE7CA4ED-3825-821A-AC81-D33E04076AD7}"/>
              </a:ext>
            </a:extLst>
          </p:cNvPr>
          <p:cNvSpPr>
            <a:spLocks noGrp="1"/>
          </p:cNvSpPr>
          <p:nvPr>
            <p:ph type="ftr" sz="quarter" idx="11"/>
          </p:nvPr>
        </p:nvSpPr>
        <p:spPr/>
        <p:txBody>
          <a:bodyPr/>
          <a:lstStyle/>
          <a:p>
            <a:endParaRPr lang="x-none"/>
          </a:p>
        </p:txBody>
      </p:sp>
      <p:sp>
        <p:nvSpPr>
          <p:cNvPr id="7" name="Slide Number Placeholder 6">
            <a:extLst>
              <a:ext uri="{FF2B5EF4-FFF2-40B4-BE49-F238E27FC236}">
                <a16:creationId xmlns:a16="http://schemas.microsoft.com/office/drawing/2014/main" xmlns="" id="{ECA75074-522B-DF46-A489-0805B2A57406}"/>
              </a:ext>
            </a:extLst>
          </p:cNvPr>
          <p:cNvSpPr>
            <a:spLocks noGrp="1"/>
          </p:cNvSpPr>
          <p:nvPr>
            <p:ph type="sldNum" sz="quarter" idx="12"/>
          </p:nvPr>
        </p:nvSpPr>
        <p:spPr/>
        <p:txBody>
          <a:bodyPr/>
          <a:lstStyle/>
          <a:p>
            <a:fld id="{B8BEBAC1-CBDE-44A9-9E63-D78B1A9BC2EF}" type="slidenum">
              <a:rPr lang="x-none" smtClean="0"/>
              <a:t>‹#›</a:t>
            </a:fld>
            <a:endParaRPr lang="x-none"/>
          </a:p>
        </p:txBody>
      </p:sp>
    </p:spTree>
    <p:extLst>
      <p:ext uri="{BB962C8B-B14F-4D97-AF65-F5344CB8AC3E}">
        <p14:creationId xmlns:p14="http://schemas.microsoft.com/office/powerpoint/2010/main" val="20940490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76A3354-6761-402C-E133-5EBBDC7540F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x-none"/>
          </a:p>
        </p:txBody>
      </p:sp>
      <p:sp>
        <p:nvSpPr>
          <p:cNvPr id="3" name="Picture Placeholder 2">
            <a:extLst>
              <a:ext uri="{FF2B5EF4-FFF2-40B4-BE49-F238E27FC236}">
                <a16:creationId xmlns:a16="http://schemas.microsoft.com/office/drawing/2014/main" xmlns="" id="{FCEFC246-E768-D15D-BC65-8C778944979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x-none"/>
          </a:p>
        </p:txBody>
      </p:sp>
      <p:sp>
        <p:nvSpPr>
          <p:cNvPr id="4" name="Text Placeholder 3">
            <a:extLst>
              <a:ext uri="{FF2B5EF4-FFF2-40B4-BE49-F238E27FC236}">
                <a16:creationId xmlns:a16="http://schemas.microsoft.com/office/drawing/2014/main" xmlns="" id="{6FF713FF-01D1-068A-ADE6-466F6DD1AE1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17573329-3D2A-E9A2-A546-AB9E146DF228}"/>
              </a:ext>
            </a:extLst>
          </p:cNvPr>
          <p:cNvSpPr>
            <a:spLocks noGrp="1"/>
          </p:cNvSpPr>
          <p:nvPr>
            <p:ph type="dt" sz="half" idx="10"/>
          </p:nvPr>
        </p:nvSpPr>
        <p:spPr/>
        <p:txBody>
          <a:bodyPr/>
          <a:lstStyle/>
          <a:p>
            <a:fld id="{D71C09DC-BFF5-4519-9FA6-1ECCBAE25A6E}" type="datetimeFigureOut">
              <a:rPr lang="x-none" smtClean="0"/>
              <a:t>8/6/2024</a:t>
            </a:fld>
            <a:endParaRPr lang="x-none"/>
          </a:p>
        </p:txBody>
      </p:sp>
      <p:sp>
        <p:nvSpPr>
          <p:cNvPr id="6" name="Footer Placeholder 5">
            <a:extLst>
              <a:ext uri="{FF2B5EF4-FFF2-40B4-BE49-F238E27FC236}">
                <a16:creationId xmlns:a16="http://schemas.microsoft.com/office/drawing/2014/main" xmlns="" id="{6D72C22D-7939-B6CD-8A61-9B020270A241}"/>
              </a:ext>
            </a:extLst>
          </p:cNvPr>
          <p:cNvSpPr>
            <a:spLocks noGrp="1"/>
          </p:cNvSpPr>
          <p:nvPr>
            <p:ph type="ftr" sz="quarter" idx="11"/>
          </p:nvPr>
        </p:nvSpPr>
        <p:spPr/>
        <p:txBody>
          <a:bodyPr/>
          <a:lstStyle/>
          <a:p>
            <a:endParaRPr lang="x-none"/>
          </a:p>
        </p:txBody>
      </p:sp>
      <p:sp>
        <p:nvSpPr>
          <p:cNvPr id="7" name="Slide Number Placeholder 6">
            <a:extLst>
              <a:ext uri="{FF2B5EF4-FFF2-40B4-BE49-F238E27FC236}">
                <a16:creationId xmlns:a16="http://schemas.microsoft.com/office/drawing/2014/main" xmlns="" id="{EB89012F-C903-E1B3-ED0B-7D402545BAD7}"/>
              </a:ext>
            </a:extLst>
          </p:cNvPr>
          <p:cNvSpPr>
            <a:spLocks noGrp="1"/>
          </p:cNvSpPr>
          <p:nvPr>
            <p:ph type="sldNum" sz="quarter" idx="12"/>
          </p:nvPr>
        </p:nvSpPr>
        <p:spPr/>
        <p:txBody>
          <a:bodyPr/>
          <a:lstStyle/>
          <a:p>
            <a:fld id="{B8BEBAC1-CBDE-44A9-9E63-D78B1A9BC2EF}" type="slidenum">
              <a:rPr lang="x-none" smtClean="0"/>
              <a:t>‹#›</a:t>
            </a:fld>
            <a:endParaRPr lang="x-none"/>
          </a:p>
        </p:txBody>
      </p:sp>
    </p:spTree>
    <p:extLst>
      <p:ext uri="{BB962C8B-B14F-4D97-AF65-F5344CB8AC3E}">
        <p14:creationId xmlns:p14="http://schemas.microsoft.com/office/powerpoint/2010/main" val="337867458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B4D60ED-97FA-0D38-120A-74B74FBF1436}"/>
              </a:ext>
            </a:extLst>
          </p:cNvPr>
          <p:cNvSpPr>
            <a:spLocks noGrp="1"/>
          </p:cNvSpPr>
          <p:nvPr>
            <p:ph type="title"/>
          </p:nvPr>
        </p:nvSpPr>
        <p:spPr/>
        <p:txBody>
          <a:bodyPr/>
          <a:lstStyle/>
          <a:p>
            <a:r>
              <a:rPr lang="en-US"/>
              <a:t>Click to edit Master title style</a:t>
            </a:r>
            <a:endParaRPr lang="x-none"/>
          </a:p>
        </p:txBody>
      </p:sp>
      <p:sp>
        <p:nvSpPr>
          <p:cNvPr id="3" name="Vertical Text Placeholder 2">
            <a:extLst>
              <a:ext uri="{FF2B5EF4-FFF2-40B4-BE49-F238E27FC236}">
                <a16:creationId xmlns:a16="http://schemas.microsoft.com/office/drawing/2014/main" xmlns="" id="{D141795E-1A08-A285-1039-8E940D308CC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Date Placeholder 3">
            <a:extLst>
              <a:ext uri="{FF2B5EF4-FFF2-40B4-BE49-F238E27FC236}">
                <a16:creationId xmlns:a16="http://schemas.microsoft.com/office/drawing/2014/main" xmlns="" id="{A9EB9026-A5B2-F387-70AD-727FA9B09DBC}"/>
              </a:ext>
            </a:extLst>
          </p:cNvPr>
          <p:cNvSpPr>
            <a:spLocks noGrp="1"/>
          </p:cNvSpPr>
          <p:nvPr>
            <p:ph type="dt" sz="half" idx="10"/>
          </p:nvPr>
        </p:nvSpPr>
        <p:spPr/>
        <p:txBody>
          <a:bodyPr/>
          <a:lstStyle/>
          <a:p>
            <a:fld id="{D71C09DC-BFF5-4519-9FA6-1ECCBAE25A6E}" type="datetimeFigureOut">
              <a:rPr lang="x-none" smtClean="0"/>
              <a:t>8/6/2024</a:t>
            </a:fld>
            <a:endParaRPr lang="x-none"/>
          </a:p>
        </p:txBody>
      </p:sp>
      <p:sp>
        <p:nvSpPr>
          <p:cNvPr id="5" name="Footer Placeholder 4">
            <a:extLst>
              <a:ext uri="{FF2B5EF4-FFF2-40B4-BE49-F238E27FC236}">
                <a16:creationId xmlns:a16="http://schemas.microsoft.com/office/drawing/2014/main" xmlns="" id="{AD052583-B086-557F-4DDE-54C4FF5C530A}"/>
              </a:ext>
            </a:extLst>
          </p:cNvPr>
          <p:cNvSpPr>
            <a:spLocks noGrp="1"/>
          </p:cNvSpPr>
          <p:nvPr>
            <p:ph type="ftr" sz="quarter" idx="11"/>
          </p:nvPr>
        </p:nvSpPr>
        <p:spPr/>
        <p:txBody>
          <a:bodyPr/>
          <a:lstStyle/>
          <a:p>
            <a:endParaRPr lang="x-none"/>
          </a:p>
        </p:txBody>
      </p:sp>
      <p:sp>
        <p:nvSpPr>
          <p:cNvPr id="6" name="Slide Number Placeholder 5">
            <a:extLst>
              <a:ext uri="{FF2B5EF4-FFF2-40B4-BE49-F238E27FC236}">
                <a16:creationId xmlns:a16="http://schemas.microsoft.com/office/drawing/2014/main" xmlns="" id="{C2AF0BCF-5C03-803B-87B7-23D067583AC7}"/>
              </a:ext>
            </a:extLst>
          </p:cNvPr>
          <p:cNvSpPr>
            <a:spLocks noGrp="1"/>
          </p:cNvSpPr>
          <p:nvPr>
            <p:ph type="sldNum" sz="quarter" idx="12"/>
          </p:nvPr>
        </p:nvSpPr>
        <p:spPr/>
        <p:txBody>
          <a:bodyPr/>
          <a:lstStyle/>
          <a:p>
            <a:fld id="{B8BEBAC1-CBDE-44A9-9E63-D78B1A9BC2EF}" type="slidenum">
              <a:rPr lang="x-none" smtClean="0"/>
              <a:t>‹#›</a:t>
            </a:fld>
            <a:endParaRPr lang="x-none"/>
          </a:p>
        </p:txBody>
      </p:sp>
    </p:spTree>
    <p:extLst>
      <p:ext uri="{BB962C8B-B14F-4D97-AF65-F5344CB8AC3E}">
        <p14:creationId xmlns:p14="http://schemas.microsoft.com/office/powerpoint/2010/main" val="215532222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768DBA18-57AE-C9AA-E2DC-041A3AE026E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x-none"/>
          </a:p>
        </p:txBody>
      </p:sp>
      <p:sp>
        <p:nvSpPr>
          <p:cNvPr id="3" name="Vertical Text Placeholder 2">
            <a:extLst>
              <a:ext uri="{FF2B5EF4-FFF2-40B4-BE49-F238E27FC236}">
                <a16:creationId xmlns:a16="http://schemas.microsoft.com/office/drawing/2014/main" xmlns="" id="{E2989FA1-ACA6-9F25-B89E-73ED84F7B66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Date Placeholder 3">
            <a:extLst>
              <a:ext uri="{FF2B5EF4-FFF2-40B4-BE49-F238E27FC236}">
                <a16:creationId xmlns:a16="http://schemas.microsoft.com/office/drawing/2014/main" xmlns="" id="{74CE96D0-DAAE-864A-0314-96BBFBCACA6D}"/>
              </a:ext>
            </a:extLst>
          </p:cNvPr>
          <p:cNvSpPr>
            <a:spLocks noGrp="1"/>
          </p:cNvSpPr>
          <p:nvPr>
            <p:ph type="dt" sz="half" idx="10"/>
          </p:nvPr>
        </p:nvSpPr>
        <p:spPr/>
        <p:txBody>
          <a:bodyPr/>
          <a:lstStyle/>
          <a:p>
            <a:fld id="{D71C09DC-BFF5-4519-9FA6-1ECCBAE25A6E}" type="datetimeFigureOut">
              <a:rPr lang="x-none" smtClean="0"/>
              <a:t>8/6/2024</a:t>
            </a:fld>
            <a:endParaRPr lang="x-none"/>
          </a:p>
        </p:txBody>
      </p:sp>
      <p:sp>
        <p:nvSpPr>
          <p:cNvPr id="5" name="Footer Placeholder 4">
            <a:extLst>
              <a:ext uri="{FF2B5EF4-FFF2-40B4-BE49-F238E27FC236}">
                <a16:creationId xmlns:a16="http://schemas.microsoft.com/office/drawing/2014/main" xmlns="" id="{BA6AE0CE-C3A8-349A-FA0B-F7C2817E7F2D}"/>
              </a:ext>
            </a:extLst>
          </p:cNvPr>
          <p:cNvSpPr>
            <a:spLocks noGrp="1"/>
          </p:cNvSpPr>
          <p:nvPr>
            <p:ph type="ftr" sz="quarter" idx="11"/>
          </p:nvPr>
        </p:nvSpPr>
        <p:spPr/>
        <p:txBody>
          <a:bodyPr/>
          <a:lstStyle/>
          <a:p>
            <a:endParaRPr lang="x-none"/>
          </a:p>
        </p:txBody>
      </p:sp>
      <p:sp>
        <p:nvSpPr>
          <p:cNvPr id="6" name="Slide Number Placeholder 5">
            <a:extLst>
              <a:ext uri="{FF2B5EF4-FFF2-40B4-BE49-F238E27FC236}">
                <a16:creationId xmlns:a16="http://schemas.microsoft.com/office/drawing/2014/main" xmlns="" id="{111F1930-6214-0883-1601-EE070622298A}"/>
              </a:ext>
            </a:extLst>
          </p:cNvPr>
          <p:cNvSpPr>
            <a:spLocks noGrp="1"/>
          </p:cNvSpPr>
          <p:nvPr>
            <p:ph type="sldNum" sz="quarter" idx="12"/>
          </p:nvPr>
        </p:nvSpPr>
        <p:spPr/>
        <p:txBody>
          <a:bodyPr/>
          <a:lstStyle/>
          <a:p>
            <a:fld id="{B8BEBAC1-CBDE-44A9-9E63-D78B1A9BC2EF}" type="slidenum">
              <a:rPr lang="x-none" smtClean="0"/>
              <a:t>‹#›</a:t>
            </a:fld>
            <a:endParaRPr lang="x-none"/>
          </a:p>
        </p:txBody>
      </p:sp>
    </p:spTree>
    <p:extLst>
      <p:ext uri="{BB962C8B-B14F-4D97-AF65-F5344CB8AC3E}">
        <p14:creationId xmlns:p14="http://schemas.microsoft.com/office/powerpoint/2010/main" val="14621307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a:t>Klik for at redigere titeltypografien i masteren</a:t>
            </a:r>
            <a:endParaRPr lang="en-US"/>
          </a:p>
        </p:txBody>
      </p:sp>
      <p:sp>
        <p:nvSpPr>
          <p:cNvPr id="3" name="Content Placeholder 2"/>
          <p:cNvSpPr>
            <a:spLocks noGrp="1"/>
          </p:cNvSpPr>
          <p:nvPr>
            <p:ph sz="half" idx="1"/>
          </p:nvPr>
        </p:nvSpPr>
        <p:spPr>
          <a:xfrm>
            <a:off x="239185" y="1844676"/>
            <a:ext cx="5755216" cy="4281488"/>
          </a:xfrm>
        </p:spPr>
        <p:txBody>
          <a:bodyPr/>
          <a:lstStyle>
            <a:lvl1pPr>
              <a:defRPr sz="1575"/>
            </a:lvl1pPr>
            <a:lvl2pPr>
              <a:defRPr sz="1350"/>
            </a:lvl2pPr>
            <a:lvl3pPr>
              <a:defRPr sz="1125"/>
            </a:lvl3pPr>
            <a:lvl4pPr>
              <a:defRPr sz="1013"/>
            </a:lvl4pPr>
            <a:lvl5pPr>
              <a:defRPr sz="1013"/>
            </a:lvl5pPr>
            <a:lvl6pPr>
              <a:defRPr sz="1013"/>
            </a:lvl6pPr>
            <a:lvl7pPr>
              <a:defRPr sz="1013"/>
            </a:lvl7pPr>
            <a:lvl8pPr>
              <a:defRPr sz="1013"/>
            </a:lvl8pPr>
            <a:lvl9pPr>
              <a:defRPr sz="1013"/>
            </a:lvl9pPr>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endParaRPr lang="en-US"/>
          </a:p>
        </p:txBody>
      </p:sp>
      <p:sp>
        <p:nvSpPr>
          <p:cNvPr id="4" name="Content Placeholder 3"/>
          <p:cNvSpPr>
            <a:spLocks noGrp="1"/>
          </p:cNvSpPr>
          <p:nvPr>
            <p:ph sz="half" idx="2"/>
          </p:nvPr>
        </p:nvSpPr>
        <p:spPr>
          <a:xfrm>
            <a:off x="6197604" y="1844676"/>
            <a:ext cx="5755217" cy="4281488"/>
          </a:xfrm>
        </p:spPr>
        <p:txBody>
          <a:bodyPr/>
          <a:lstStyle>
            <a:lvl1pPr>
              <a:defRPr sz="1575"/>
            </a:lvl1pPr>
            <a:lvl2pPr>
              <a:defRPr sz="1350"/>
            </a:lvl2pPr>
            <a:lvl3pPr>
              <a:defRPr sz="1125"/>
            </a:lvl3pPr>
            <a:lvl4pPr>
              <a:defRPr sz="1013"/>
            </a:lvl4pPr>
            <a:lvl5pPr>
              <a:defRPr sz="1013"/>
            </a:lvl5pPr>
            <a:lvl6pPr>
              <a:defRPr sz="1013"/>
            </a:lvl6pPr>
            <a:lvl7pPr>
              <a:defRPr sz="1013"/>
            </a:lvl7pPr>
            <a:lvl8pPr>
              <a:defRPr sz="1013"/>
            </a:lvl8pPr>
            <a:lvl9pPr>
              <a:defRPr sz="1013"/>
            </a:lvl9pPr>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endParaRPr lang="en-US"/>
          </a:p>
        </p:txBody>
      </p:sp>
      <p:sp>
        <p:nvSpPr>
          <p:cNvPr id="5" name="Rectangle 4"/>
          <p:cNvSpPr>
            <a:spLocks noGrp="1" noChangeArrowheads="1"/>
          </p:cNvSpPr>
          <p:nvPr>
            <p:ph type="dt" sz="half" idx="10"/>
          </p:nvPr>
        </p:nvSpPr>
        <p:spPr>
          <a:ln/>
        </p:spPr>
        <p:txBody>
          <a:bodyPr/>
          <a:lstStyle>
            <a:lvl1pPr>
              <a:defRPr/>
            </a:lvl1pPr>
          </a:lstStyle>
          <a:p>
            <a:fld id="{1E13AF96-993A-4469-B134-48FE91D27BE5}" type="datetimeFigureOut">
              <a:rPr lang="x-none" smtClean="0"/>
              <a:t>8/6/2024</a:t>
            </a:fld>
            <a:endParaRPr lang="x-none"/>
          </a:p>
        </p:txBody>
      </p:sp>
      <p:sp>
        <p:nvSpPr>
          <p:cNvPr id="6" name="Rectangle 5"/>
          <p:cNvSpPr>
            <a:spLocks noGrp="1" noChangeArrowheads="1"/>
          </p:cNvSpPr>
          <p:nvPr>
            <p:ph type="ftr" sz="quarter" idx="11"/>
          </p:nvPr>
        </p:nvSpPr>
        <p:spPr>
          <a:ln/>
        </p:spPr>
        <p:txBody>
          <a:bodyPr/>
          <a:lstStyle>
            <a:lvl1pPr>
              <a:defRPr/>
            </a:lvl1pPr>
          </a:lstStyle>
          <a:p>
            <a:endParaRPr lang="x-none"/>
          </a:p>
        </p:txBody>
      </p:sp>
      <p:sp>
        <p:nvSpPr>
          <p:cNvPr id="7" name="Rectangle 6"/>
          <p:cNvSpPr>
            <a:spLocks noGrp="1" noChangeArrowheads="1"/>
          </p:cNvSpPr>
          <p:nvPr>
            <p:ph type="sldNum" sz="quarter" idx="12"/>
          </p:nvPr>
        </p:nvSpPr>
        <p:spPr>
          <a:ln/>
        </p:spPr>
        <p:txBody>
          <a:bodyPr/>
          <a:lstStyle>
            <a:lvl1pPr>
              <a:defRPr/>
            </a:lvl1pPr>
          </a:lstStyle>
          <a:p>
            <a:fld id="{AF2FF9A3-A20F-4556-83F1-B19432C693A4}" type="slidenum">
              <a:rPr lang="x-none" smtClean="0"/>
              <a:t>‹#›</a:t>
            </a:fld>
            <a:endParaRPr lang="x-none"/>
          </a:p>
        </p:txBody>
      </p:sp>
    </p:spTree>
    <p:extLst>
      <p:ext uri="{BB962C8B-B14F-4D97-AF65-F5344CB8AC3E}">
        <p14:creationId xmlns:p14="http://schemas.microsoft.com/office/powerpoint/2010/main" val="2948728074"/>
      </p:ext>
    </p:extLst>
  </p:cSld>
  <p:clrMapOvr>
    <a:masterClrMapping/>
  </p:clrMapOvr>
  <p:transition advClick="0"/>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da-DK"/>
              <a:t>Klik for at redigere titeltypografien i masteren</a:t>
            </a:r>
            <a:endParaRPr lang="en-US"/>
          </a:p>
        </p:txBody>
      </p:sp>
      <p:sp>
        <p:nvSpPr>
          <p:cNvPr id="3" name="Text Placeholder 2"/>
          <p:cNvSpPr>
            <a:spLocks noGrp="1"/>
          </p:cNvSpPr>
          <p:nvPr>
            <p:ph type="body" idx="1"/>
          </p:nvPr>
        </p:nvSpPr>
        <p:spPr>
          <a:xfrm>
            <a:off x="609604" y="1535113"/>
            <a:ext cx="5386917" cy="639762"/>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da-DK"/>
              <a:t>Rediger teksttypografien i masteren</a:t>
            </a:r>
          </a:p>
        </p:txBody>
      </p:sp>
      <p:sp>
        <p:nvSpPr>
          <p:cNvPr id="4" name="Content Placeholder 3"/>
          <p:cNvSpPr>
            <a:spLocks noGrp="1"/>
          </p:cNvSpPr>
          <p:nvPr>
            <p:ph sz="half" idx="2"/>
          </p:nvPr>
        </p:nvSpPr>
        <p:spPr>
          <a:xfrm>
            <a:off x="609604" y="2174875"/>
            <a:ext cx="5386917" cy="3951288"/>
          </a:xfrm>
        </p:spPr>
        <p:txBody>
          <a:bodyPr/>
          <a:lstStyle>
            <a:lvl1pPr>
              <a:defRPr sz="1350"/>
            </a:lvl1pPr>
            <a:lvl2pPr>
              <a:defRPr sz="1125"/>
            </a:lvl2pPr>
            <a:lvl3pPr>
              <a:defRPr sz="1013"/>
            </a:lvl3pPr>
            <a:lvl4pPr>
              <a:defRPr sz="900"/>
            </a:lvl4pPr>
            <a:lvl5pPr>
              <a:defRPr sz="900"/>
            </a:lvl5pPr>
            <a:lvl6pPr>
              <a:defRPr sz="900"/>
            </a:lvl6pPr>
            <a:lvl7pPr>
              <a:defRPr sz="900"/>
            </a:lvl7pPr>
            <a:lvl8pPr>
              <a:defRPr sz="900"/>
            </a:lvl8pPr>
            <a:lvl9pPr>
              <a:defRPr sz="900"/>
            </a:lvl9pPr>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endParaRPr lang="en-US"/>
          </a:p>
        </p:txBody>
      </p:sp>
      <p:sp>
        <p:nvSpPr>
          <p:cNvPr id="5" name="Text Placeholder 4"/>
          <p:cNvSpPr>
            <a:spLocks noGrp="1"/>
          </p:cNvSpPr>
          <p:nvPr>
            <p:ph type="body" sz="quarter" idx="3"/>
          </p:nvPr>
        </p:nvSpPr>
        <p:spPr>
          <a:xfrm>
            <a:off x="6193372" y="1535113"/>
            <a:ext cx="5389033" cy="639762"/>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da-DK"/>
              <a:t>Rediger teksttypografien i masteren</a:t>
            </a:r>
          </a:p>
        </p:txBody>
      </p:sp>
      <p:sp>
        <p:nvSpPr>
          <p:cNvPr id="6" name="Content Placeholder 5"/>
          <p:cNvSpPr>
            <a:spLocks noGrp="1"/>
          </p:cNvSpPr>
          <p:nvPr>
            <p:ph sz="quarter" idx="4"/>
          </p:nvPr>
        </p:nvSpPr>
        <p:spPr>
          <a:xfrm>
            <a:off x="6193372" y="2174875"/>
            <a:ext cx="5389033" cy="3951288"/>
          </a:xfrm>
        </p:spPr>
        <p:txBody>
          <a:bodyPr/>
          <a:lstStyle>
            <a:lvl1pPr>
              <a:defRPr sz="1350"/>
            </a:lvl1pPr>
            <a:lvl2pPr>
              <a:defRPr sz="1125"/>
            </a:lvl2pPr>
            <a:lvl3pPr>
              <a:defRPr sz="1013"/>
            </a:lvl3pPr>
            <a:lvl4pPr>
              <a:defRPr sz="900"/>
            </a:lvl4pPr>
            <a:lvl5pPr>
              <a:defRPr sz="900"/>
            </a:lvl5pPr>
            <a:lvl6pPr>
              <a:defRPr sz="900"/>
            </a:lvl6pPr>
            <a:lvl7pPr>
              <a:defRPr sz="900"/>
            </a:lvl7pPr>
            <a:lvl8pPr>
              <a:defRPr sz="900"/>
            </a:lvl8pPr>
            <a:lvl9pPr>
              <a:defRPr sz="900"/>
            </a:lvl9pPr>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endParaRPr lang="en-US"/>
          </a:p>
        </p:txBody>
      </p:sp>
      <p:sp>
        <p:nvSpPr>
          <p:cNvPr id="7" name="Rectangle 4"/>
          <p:cNvSpPr>
            <a:spLocks noGrp="1" noChangeArrowheads="1"/>
          </p:cNvSpPr>
          <p:nvPr>
            <p:ph type="dt" sz="half" idx="10"/>
          </p:nvPr>
        </p:nvSpPr>
        <p:spPr>
          <a:ln/>
        </p:spPr>
        <p:txBody>
          <a:bodyPr/>
          <a:lstStyle>
            <a:lvl1pPr>
              <a:defRPr/>
            </a:lvl1pPr>
          </a:lstStyle>
          <a:p>
            <a:fld id="{1E13AF96-993A-4469-B134-48FE91D27BE5}" type="datetimeFigureOut">
              <a:rPr lang="x-none" smtClean="0"/>
              <a:t>8/6/2024</a:t>
            </a:fld>
            <a:endParaRPr lang="x-none"/>
          </a:p>
        </p:txBody>
      </p:sp>
      <p:sp>
        <p:nvSpPr>
          <p:cNvPr id="8" name="Rectangle 5"/>
          <p:cNvSpPr>
            <a:spLocks noGrp="1" noChangeArrowheads="1"/>
          </p:cNvSpPr>
          <p:nvPr>
            <p:ph type="ftr" sz="quarter" idx="11"/>
          </p:nvPr>
        </p:nvSpPr>
        <p:spPr>
          <a:ln/>
        </p:spPr>
        <p:txBody>
          <a:bodyPr/>
          <a:lstStyle>
            <a:lvl1pPr>
              <a:defRPr/>
            </a:lvl1pPr>
          </a:lstStyle>
          <a:p>
            <a:endParaRPr lang="x-none"/>
          </a:p>
        </p:txBody>
      </p:sp>
      <p:sp>
        <p:nvSpPr>
          <p:cNvPr id="9" name="Rectangle 6"/>
          <p:cNvSpPr>
            <a:spLocks noGrp="1" noChangeArrowheads="1"/>
          </p:cNvSpPr>
          <p:nvPr>
            <p:ph type="sldNum" sz="quarter" idx="12"/>
          </p:nvPr>
        </p:nvSpPr>
        <p:spPr>
          <a:ln/>
        </p:spPr>
        <p:txBody>
          <a:bodyPr/>
          <a:lstStyle>
            <a:lvl1pPr>
              <a:defRPr/>
            </a:lvl1pPr>
          </a:lstStyle>
          <a:p>
            <a:fld id="{AF2FF9A3-A20F-4556-83F1-B19432C693A4}" type="slidenum">
              <a:rPr lang="x-none" smtClean="0"/>
              <a:t>‹#›</a:t>
            </a:fld>
            <a:endParaRPr lang="x-none"/>
          </a:p>
        </p:txBody>
      </p:sp>
    </p:spTree>
    <p:extLst>
      <p:ext uri="{BB962C8B-B14F-4D97-AF65-F5344CB8AC3E}">
        <p14:creationId xmlns:p14="http://schemas.microsoft.com/office/powerpoint/2010/main" val="3569224194"/>
      </p:ext>
    </p:extLst>
  </p:cSld>
  <p:clrMapOvr>
    <a:masterClrMapping/>
  </p:clrMapOvr>
  <p:transition advClick="0"/>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a:t>Klik for at redigere titeltypografien i masteren</a:t>
            </a:r>
            <a:endParaRPr lang="en-US"/>
          </a:p>
        </p:txBody>
      </p:sp>
      <p:sp>
        <p:nvSpPr>
          <p:cNvPr id="3" name="Rectangle 4"/>
          <p:cNvSpPr>
            <a:spLocks noGrp="1" noChangeArrowheads="1"/>
          </p:cNvSpPr>
          <p:nvPr>
            <p:ph type="dt" sz="half" idx="10"/>
          </p:nvPr>
        </p:nvSpPr>
        <p:spPr>
          <a:ln/>
        </p:spPr>
        <p:txBody>
          <a:bodyPr/>
          <a:lstStyle>
            <a:lvl1pPr>
              <a:defRPr/>
            </a:lvl1pPr>
          </a:lstStyle>
          <a:p>
            <a:fld id="{1E13AF96-993A-4469-B134-48FE91D27BE5}" type="datetimeFigureOut">
              <a:rPr lang="x-none" smtClean="0"/>
              <a:t>8/6/2024</a:t>
            </a:fld>
            <a:endParaRPr lang="x-none"/>
          </a:p>
        </p:txBody>
      </p:sp>
      <p:sp>
        <p:nvSpPr>
          <p:cNvPr id="4" name="Rectangle 5"/>
          <p:cNvSpPr>
            <a:spLocks noGrp="1" noChangeArrowheads="1"/>
          </p:cNvSpPr>
          <p:nvPr>
            <p:ph type="ftr" sz="quarter" idx="11"/>
          </p:nvPr>
        </p:nvSpPr>
        <p:spPr>
          <a:ln/>
        </p:spPr>
        <p:txBody>
          <a:bodyPr/>
          <a:lstStyle>
            <a:lvl1pPr>
              <a:defRPr/>
            </a:lvl1pPr>
          </a:lstStyle>
          <a:p>
            <a:endParaRPr lang="x-none"/>
          </a:p>
        </p:txBody>
      </p:sp>
      <p:sp>
        <p:nvSpPr>
          <p:cNvPr id="5" name="Rectangle 6"/>
          <p:cNvSpPr>
            <a:spLocks noGrp="1" noChangeArrowheads="1"/>
          </p:cNvSpPr>
          <p:nvPr>
            <p:ph type="sldNum" sz="quarter" idx="12"/>
          </p:nvPr>
        </p:nvSpPr>
        <p:spPr>
          <a:ln/>
        </p:spPr>
        <p:txBody>
          <a:bodyPr/>
          <a:lstStyle>
            <a:lvl1pPr>
              <a:defRPr/>
            </a:lvl1pPr>
          </a:lstStyle>
          <a:p>
            <a:fld id="{AF2FF9A3-A20F-4556-83F1-B19432C693A4}" type="slidenum">
              <a:rPr lang="x-none" smtClean="0"/>
              <a:t>‹#›</a:t>
            </a:fld>
            <a:endParaRPr lang="x-none"/>
          </a:p>
        </p:txBody>
      </p:sp>
    </p:spTree>
    <p:extLst>
      <p:ext uri="{BB962C8B-B14F-4D97-AF65-F5344CB8AC3E}">
        <p14:creationId xmlns:p14="http://schemas.microsoft.com/office/powerpoint/2010/main" val="51802846"/>
      </p:ext>
    </p:extLst>
  </p:cSld>
  <p:clrMapOvr>
    <a:masterClrMapping/>
  </p:clrMapOvr>
  <p:transition advClick="0"/>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1E13AF96-993A-4469-B134-48FE91D27BE5}" type="datetimeFigureOut">
              <a:rPr lang="x-none" smtClean="0"/>
              <a:t>8/6/2024</a:t>
            </a:fld>
            <a:endParaRPr lang="x-none"/>
          </a:p>
        </p:txBody>
      </p:sp>
      <p:sp>
        <p:nvSpPr>
          <p:cNvPr id="3" name="Rectangle 5"/>
          <p:cNvSpPr>
            <a:spLocks noGrp="1" noChangeArrowheads="1"/>
          </p:cNvSpPr>
          <p:nvPr>
            <p:ph type="ftr" sz="quarter" idx="11"/>
          </p:nvPr>
        </p:nvSpPr>
        <p:spPr>
          <a:ln/>
        </p:spPr>
        <p:txBody>
          <a:bodyPr/>
          <a:lstStyle>
            <a:lvl1pPr>
              <a:defRPr/>
            </a:lvl1pPr>
          </a:lstStyle>
          <a:p>
            <a:endParaRPr lang="x-none"/>
          </a:p>
        </p:txBody>
      </p:sp>
      <p:sp>
        <p:nvSpPr>
          <p:cNvPr id="4" name="Rectangle 6"/>
          <p:cNvSpPr>
            <a:spLocks noGrp="1" noChangeArrowheads="1"/>
          </p:cNvSpPr>
          <p:nvPr>
            <p:ph type="sldNum" sz="quarter" idx="12"/>
          </p:nvPr>
        </p:nvSpPr>
        <p:spPr>
          <a:ln/>
        </p:spPr>
        <p:txBody>
          <a:bodyPr/>
          <a:lstStyle>
            <a:lvl1pPr>
              <a:defRPr/>
            </a:lvl1pPr>
          </a:lstStyle>
          <a:p>
            <a:fld id="{AF2FF9A3-A20F-4556-83F1-B19432C693A4}" type="slidenum">
              <a:rPr lang="x-none" smtClean="0"/>
              <a:t>‹#›</a:t>
            </a:fld>
            <a:endParaRPr lang="x-none"/>
          </a:p>
        </p:txBody>
      </p:sp>
    </p:spTree>
    <p:extLst>
      <p:ext uri="{BB962C8B-B14F-4D97-AF65-F5344CB8AC3E}">
        <p14:creationId xmlns:p14="http://schemas.microsoft.com/office/powerpoint/2010/main" val="1895897255"/>
      </p:ext>
    </p:extLst>
  </p:cSld>
  <p:clrMapOvr>
    <a:masterClrMapping/>
  </p:clrMapOvr>
  <p:transition advClick="0"/>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1125" b="1"/>
            </a:lvl1pPr>
          </a:lstStyle>
          <a:p>
            <a:r>
              <a:rPr lang="da-DK"/>
              <a:t>Klik for at redigere titeltypografien i masteren</a:t>
            </a:r>
            <a:endParaRPr lang="en-US"/>
          </a:p>
        </p:txBody>
      </p:sp>
      <p:sp>
        <p:nvSpPr>
          <p:cNvPr id="3" name="Content Placeholder 2"/>
          <p:cNvSpPr>
            <a:spLocks noGrp="1"/>
          </p:cNvSpPr>
          <p:nvPr>
            <p:ph idx="1"/>
          </p:nvPr>
        </p:nvSpPr>
        <p:spPr>
          <a:xfrm>
            <a:off x="4766735" y="273056"/>
            <a:ext cx="6815668" cy="5853113"/>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endParaRPr lang="en-US"/>
          </a:p>
        </p:txBody>
      </p:sp>
      <p:sp>
        <p:nvSpPr>
          <p:cNvPr id="4" name="Text Placeholder 3"/>
          <p:cNvSpPr>
            <a:spLocks noGrp="1"/>
          </p:cNvSpPr>
          <p:nvPr>
            <p:ph type="body" sz="half" idx="2"/>
          </p:nvPr>
        </p:nvSpPr>
        <p:spPr>
          <a:xfrm>
            <a:off x="609603" y="1435103"/>
            <a:ext cx="4011084" cy="4691063"/>
          </a:xfrm>
        </p:spPr>
        <p:txBody>
          <a:bodyPr/>
          <a:lstStyle>
            <a:lvl1pPr marL="0" indent="0">
              <a:buNone/>
              <a:defRPr sz="788"/>
            </a:lvl1pPr>
            <a:lvl2pPr marL="257175" indent="0">
              <a:buNone/>
              <a:defRPr sz="675"/>
            </a:lvl2pPr>
            <a:lvl3pPr marL="514350" indent="0">
              <a:buNone/>
              <a:defRPr sz="563"/>
            </a:lvl3pPr>
            <a:lvl4pPr marL="771525" indent="0">
              <a:buNone/>
              <a:defRPr sz="506"/>
            </a:lvl4pPr>
            <a:lvl5pPr marL="1028700" indent="0">
              <a:buNone/>
              <a:defRPr sz="506"/>
            </a:lvl5pPr>
            <a:lvl6pPr marL="1285875" indent="0">
              <a:buNone/>
              <a:defRPr sz="506"/>
            </a:lvl6pPr>
            <a:lvl7pPr marL="1543050" indent="0">
              <a:buNone/>
              <a:defRPr sz="506"/>
            </a:lvl7pPr>
            <a:lvl8pPr marL="1800225" indent="0">
              <a:buNone/>
              <a:defRPr sz="506"/>
            </a:lvl8pPr>
            <a:lvl9pPr marL="2057400" indent="0">
              <a:buNone/>
              <a:defRPr sz="506"/>
            </a:lvl9pPr>
          </a:lstStyle>
          <a:p>
            <a:pPr lvl="0"/>
            <a:r>
              <a:rPr lang="da-DK"/>
              <a:t>Rediger teksttypografien i masteren</a:t>
            </a:r>
          </a:p>
        </p:txBody>
      </p:sp>
      <p:sp>
        <p:nvSpPr>
          <p:cNvPr id="5" name="Rectangle 4"/>
          <p:cNvSpPr>
            <a:spLocks noGrp="1" noChangeArrowheads="1"/>
          </p:cNvSpPr>
          <p:nvPr>
            <p:ph type="dt" sz="half" idx="10"/>
          </p:nvPr>
        </p:nvSpPr>
        <p:spPr>
          <a:ln/>
        </p:spPr>
        <p:txBody>
          <a:bodyPr/>
          <a:lstStyle>
            <a:lvl1pPr>
              <a:defRPr/>
            </a:lvl1pPr>
          </a:lstStyle>
          <a:p>
            <a:fld id="{1E13AF96-993A-4469-B134-48FE91D27BE5}" type="datetimeFigureOut">
              <a:rPr lang="x-none" smtClean="0"/>
              <a:t>8/6/2024</a:t>
            </a:fld>
            <a:endParaRPr lang="x-none"/>
          </a:p>
        </p:txBody>
      </p:sp>
      <p:sp>
        <p:nvSpPr>
          <p:cNvPr id="6" name="Rectangle 5"/>
          <p:cNvSpPr>
            <a:spLocks noGrp="1" noChangeArrowheads="1"/>
          </p:cNvSpPr>
          <p:nvPr>
            <p:ph type="ftr" sz="quarter" idx="11"/>
          </p:nvPr>
        </p:nvSpPr>
        <p:spPr>
          <a:ln/>
        </p:spPr>
        <p:txBody>
          <a:bodyPr/>
          <a:lstStyle>
            <a:lvl1pPr>
              <a:defRPr/>
            </a:lvl1pPr>
          </a:lstStyle>
          <a:p>
            <a:endParaRPr lang="x-none"/>
          </a:p>
        </p:txBody>
      </p:sp>
      <p:sp>
        <p:nvSpPr>
          <p:cNvPr id="7" name="Rectangle 6"/>
          <p:cNvSpPr>
            <a:spLocks noGrp="1" noChangeArrowheads="1"/>
          </p:cNvSpPr>
          <p:nvPr>
            <p:ph type="sldNum" sz="quarter" idx="12"/>
          </p:nvPr>
        </p:nvSpPr>
        <p:spPr>
          <a:ln/>
        </p:spPr>
        <p:txBody>
          <a:bodyPr/>
          <a:lstStyle>
            <a:lvl1pPr>
              <a:defRPr/>
            </a:lvl1pPr>
          </a:lstStyle>
          <a:p>
            <a:fld id="{AF2FF9A3-A20F-4556-83F1-B19432C693A4}" type="slidenum">
              <a:rPr lang="x-none" smtClean="0"/>
              <a:t>‹#›</a:t>
            </a:fld>
            <a:endParaRPr lang="x-none"/>
          </a:p>
        </p:txBody>
      </p:sp>
    </p:spTree>
    <p:extLst>
      <p:ext uri="{BB962C8B-B14F-4D97-AF65-F5344CB8AC3E}">
        <p14:creationId xmlns:p14="http://schemas.microsoft.com/office/powerpoint/2010/main" val="146912068"/>
      </p:ext>
    </p:extLst>
  </p:cSld>
  <p:clrMapOvr>
    <a:masterClrMapping/>
  </p:clrMapOvr>
  <p:transition advClick="0"/>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1"/>
            <a:ext cx="7315200" cy="566738"/>
          </a:xfrm>
        </p:spPr>
        <p:txBody>
          <a:bodyPr anchor="b"/>
          <a:lstStyle>
            <a:lvl1pPr algn="l">
              <a:defRPr sz="1125" b="1"/>
            </a:lvl1pPr>
          </a:lstStyle>
          <a:p>
            <a:r>
              <a:rPr lang="da-DK"/>
              <a:t>Klik for at redigere titeltypografien i masteren</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pPr lvl="0"/>
            <a:r>
              <a:rPr lang="da-DK" noProof="0"/>
              <a:t>Klik på ikonet for at tilføje et billede</a:t>
            </a:r>
            <a:endParaRPr lang="en-US" noProof="0"/>
          </a:p>
        </p:txBody>
      </p:sp>
      <p:sp>
        <p:nvSpPr>
          <p:cNvPr id="4" name="Text Placeholder 3"/>
          <p:cNvSpPr>
            <a:spLocks noGrp="1"/>
          </p:cNvSpPr>
          <p:nvPr>
            <p:ph type="body" sz="half" idx="2"/>
          </p:nvPr>
        </p:nvSpPr>
        <p:spPr>
          <a:xfrm>
            <a:off x="2389717" y="5367339"/>
            <a:ext cx="7315200" cy="804862"/>
          </a:xfrm>
        </p:spPr>
        <p:txBody>
          <a:bodyPr/>
          <a:lstStyle>
            <a:lvl1pPr marL="0" indent="0">
              <a:buNone/>
              <a:defRPr sz="788"/>
            </a:lvl1pPr>
            <a:lvl2pPr marL="257175" indent="0">
              <a:buNone/>
              <a:defRPr sz="675"/>
            </a:lvl2pPr>
            <a:lvl3pPr marL="514350" indent="0">
              <a:buNone/>
              <a:defRPr sz="563"/>
            </a:lvl3pPr>
            <a:lvl4pPr marL="771525" indent="0">
              <a:buNone/>
              <a:defRPr sz="506"/>
            </a:lvl4pPr>
            <a:lvl5pPr marL="1028700" indent="0">
              <a:buNone/>
              <a:defRPr sz="506"/>
            </a:lvl5pPr>
            <a:lvl6pPr marL="1285875" indent="0">
              <a:buNone/>
              <a:defRPr sz="506"/>
            </a:lvl6pPr>
            <a:lvl7pPr marL="1543050" indent="0">
              <a:buNone/>
              <a:defRPr sz="506"/>
            </a:lvl7pPr>
            <a:lvl8pPr marL="1800225" indent="0">
              <a:buNone/>
              <a:defRPr sz="506"/>
            </a:lvl8pPr>
            <a:lvl9pPr marL="2057400" indent="0">
              <a:buNone/>
              <a:defRPr sz="506"/>
            </a:lvl9pPr>
          </a:lstStyle>
          <a:p>
            <a:pPr lvl="0"/>
            <a:r>
              <a:rPr lang="da-DK"/>
              <a:t>Rediger teksttypografien i masteren</a:t>
            </a:r>
          </a:p>
        </p:txBody>
      </p:sp>
      <p:sp>
        <p:nvSpPr>
          <p:cNvPr id="5" name="Rectangle 4"/>
          <p:cNvSpPr>
            <a:spLocks noGrp="1" noChangeArrowheads="1"/>
          </p:cNvSpPr>
          <p:nvPr>
            <p:ph type="dt" sz="half" idx="10"/>
          </p:nvPr>
        </p:nvSpPr>
        <p:spPr>
          <a:ln/>
        </p:spPr>
        <p:txBody>
          <a:bodyPr/>
          <a:lstStyle>
            <a:lvl1pPr>
              <a:defRPr/>
            </a:lvl1pPr>
          </a:lstStyle>
          <a:p>
            <a:fld id="{1E13AF96-993A-4469-B134-48FE91D27BE5}" type="datetimeFigureOut">
              <a:rPr lang="x-none" smtClean="0"/>
              <a:t>8/6/2024</a:t>
            </a:fld>
            <a:endParaRPr lang="x-none"/>
          </a:p>
        </p:txBody>
      </p:sp>
      <p:sp>
        <p:nvSpPr>
          <p:cNvPr id="6" name="Rectangle 5"/>
          <p:cNvSpPr>
            <a:spLocks noGrp="1" noChangeArrowheads="1"/>
          </p:cNvSpPr>
          <p:nvPr>
            <p:ph type="ftr" sz="quarter" idx="11"/>
          </p:nvPr>
        </p:nvSpPr>
        <p:spPr>
          <a:ln/>
        </p:spPr>
        <p:txBody>
          <a:bodyPr/>
          <a:lstStyle>
            <a:lvl1pPr>
              <a:defRPr/>
            </a:lvl1pPr>
          </a:lstStyle>
          <a:p>
            <a:endParaRPr lang="x-none"/>
          </a:p>
        </p:txBody>
      </p:sp>
      <p:sp>
        <p:nvSpPr>
          <p:cNvPr id="7" name="Rectangle 6"/>
          <p:cNvSpPr>
            <a:spLocks noGrp="1" noChangeArrowheads="1"/>
          </p:cNvSpPr>
          <p:nvPr>
            <p:ph type="sldNum" sz="quarter" idx="12"/>
          </p:nvPr>
        </p:nvSpPr>
        <p:spPr>
          <a:ln/>
        </p:spPr>
        <p:txBody>
          <a:bodyPr/>
          <a:lstStyle>
            <a:lvl1pPr>
              <a:defRPr/>
            </a:lvl1pPr>
          </a:lstStyle>
          <a:p>
            <a:fld id="{AF2FF9A3-A20F-4556-83F1-B19432C693A4}" type="slidenum">
              <a:rPr lang="x-none" smtClean="0"/>
              <a:t>‹#›</a:t>
            </a:fld>
            <a:endParaRPr lang="x-none"/>
          </a:p>
        </p:txBody>
      </p:sp>
    </p:spTree>
    <p:extLst>
      <p:ext uri="{BB962C8B-B14F-4D97-AF65-F5344CB8AC3E}">
        <p14:creationId xmlns:p14="http://schemas.microsoft.com/office/powerpoint/2010/main" val="4011662464"/>
      </p:ext>
    </p:extLst>
  </p:cSld>
  <p:clrMapOvr>
    <a:masterClrMapping/>
  </p:clrMapOvr>
  <p:transition advClick="0"/>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a:t>Klik for at redigere titeltypografien i masteren</a:t>
            </a:r>
            <a:endParaRPr lang="en-US"/>
          </a:p>
        </p:txBody>
      </p:sp>
      <p:sp>
        <p:nvSpPr>
          <p:cNvPr id="3" name="Vertical Text Placeholder 2"/>
          <p:cNvSpPr>
            <a:spLocks noGrp="1"/>
          </p:cNvSpPr>
          <p:nvPr>
            <p:ph type="body" orient="vert" idx="1"/>
          </p:nvPr>
        </p:nvSpPr>
        <p:spPr/>
        <p:txBody>
          <a:bodyPr vert="eaVert"/>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endParaRPr lang="en-US"/>
          </a:p>
        </p:txBody>
      </p:sp>
      <p:sp>
        <p:nvSpPr>
          <p:cNvPr id="4" name="Rectangle 4"/>
          <p:cNvSpPr>
            <a:spLocks noGrp="1" noChangeArrowheads="1"/>
          </p:cNvSpPr>
          <p:nvPr>
            <p:ph type="dt" sz="half" idx="10"/>
          </p:nvPr>
        </p:nvSpPr>
        <p:spPr>
          <a:ln/>
        </p:spPr>
        <p:txBody>
          <a:bodyPr/>
          <a:lstStyle>
            <a:lvl1pPr>
              <a:defRPr/>
            </a:lvl1pPr>
          </a:lstStyle>
          <a:p>
            <a:fld id="{1E13AF96-993A-4469-B134-48FE91D27BE5}" type="datetimeFigureOut">
              <a:rPr lang="x-none" smtClean="0"/>
              <a:t>8/6/2024</a:t>
            </a:fld>
            <a:endParaRPr lang="x-none"/>
          </a:p>
        </p:txBody>
      </p:sp>
      <p:sp>
        <p:nvSpPr>
          <p:cNvPr id="5" name="Rectangle 5"/>
          <p:cNvSpPr>
            <a:spLocks noGrp="1" noChangeArrowheads="1"/>
          </p:cNvSpPr>
          <p:nvPr>
            <p:ph type="ftr" sz="quarter" idx="11"/>
          </p:nvPr>
        </p:nvSpPr>
        <p:spPr>
          <a:ln/>
        </p:spPr>
        <p:txBody>
          <a:bodyPr/>
          <a:lstStyle>
            <a:lvl1pPr>
              <a:defRPr/>
            </a:lvl1pPr>
          </a:lstStyle>
          <a:p>
            <a:endParaRPr lang="x-none"/>
          </a:p>
        </p:txBody>
      </p:sp>
      <p:sp>
        <p:nvSpPr>
          <p:cNvPr id="6" name="Rectangle 6"/>
          <p:cNvSpPr>
            <a:spLocks noGrp="1" noChangeArrowheads="1"/>
          </p:cNvSpPr>
          <p:nvPr>
            <p:ph type="sldNum" sz="quarter" idx="12"/>
          </p:nvPr>
        </p:nvSpPr>
        <p:spPr>
          <a:ln/>
        </p:spPr>
        <p:txBody>
          <a:bodyPr/>
          <a:lstStyle>
            <a:lvl1pPr>
              <a:defRPr/>
            </a:lvl1pPr>
          </a:lstStyle>
          <a:p>
            <a:fld id="{AF2FF9A3-A20F-4556-83F1-B19432C693A4}" type="slidenum">
              <a:rPr lang="x-none" smtClean="0"/>
              <a:t>‹#›</a:t>
            </a:fld>
            <a:endParaRPr lang="x-none"/>
          </a:p>
        </p:txBody>
      </p:sp>
    </p:spTree>
    <p:extLst>
      <p:ext uri="{BB962C8B-B14F-4D97-AF65-F5344CB8AC3E}">
        <p14:creationId xmlns:p14="http://schemas.microsoft.com/office/powerpoint/2010/main" val="3245190427"/>
      </p:ext>
    </p:extLst>
  </p:cSld>
  <p:clrMapOvr>
    <a:masterClrMapping/>
  </p:clrMapOvr>
  <p:transition advClick="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emf"/></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1583268" y="274641"/>
            <a:ext cx="9999133" cy="993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a-DK" altLang="en-US"/>
              <a:t>Klik for at redigere titeltypografien i masteren</a:t>
            </a:r>
            <a:endParaRPr lang="en-US" altLang="en-US"/>
          </a:p>
        </p:txBody>
      </p:sp>
      <p:sp>
        <p:nvSpPr>
          <p:cNvPr id="2051" name="Rectangle 3"/>
          <p:cNvSpPr>
            <a:spLocks noGrp="1" noChangeArrowheads="1"/>
          </p:cNvSpPr>
          <p:nvPr>
            <p:ph type="body" idx="1"/>
          </p:nvPr>
        </p:nvSpPr>
        <p:spPr bwMode="auto">
          <a:xfrm>
            <a:off x="239186" y="1844675"/>
            <a:ext cx="11713633" cy="428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a-DK" altLang="en-US"/>
              <a:t>Rediger teksttypografien i masteren</a:t>
            </a:r>
          </a:p>
          <a:p>
            <a:pPr lvl="1"/>
            <a:r>
              <a:rPr lang="da-DK" altLang="en-US"/>
              <a:t>Andet niveau</a:t>
            </a:r>
          </a:p>
          <a:p>
            <a:pPr lvl="2"/>
            <a:r>
              <a:rPr lang="da-DK" altLang="en-US"/>
              <a:t>Tredje niveau</a:t>
            </a:r>
          </a:p>
          <a:p>
            <a:pPr lvl="3"/>
            <a:r>
              <a:rPr lang="da-DK" altLang="en-US"/>
              <a:t>Fjerde niveau</a:t>
            </a:r>
          </a:p>
          <a:p>
            <a:pPr lvl="4"/>
            <a:r>
              <a:rPr lang="da-DK" altLang="en-US"/>
              <a:t>Femte niveau</a:t>
            </a:r>
            <a:endParaRPr lang="en-US" altLang="en-US"/>
          </a:p>
        </p:txBody>
      </p:sp>
      <p:sp>
        <p:nvSpPr>
          <p:cNvPr id="304132" name="Rectangle 4"/>
          <p:cNvSpPr>
            <a:spLocks noGrp="1" noChangeArrowheads="1"/>
          </p:cNvSpPr>
          <p:nvPr>
            <p:ph type="dt" sz="half" idx="2"/>
          </p:nvPr>
        </p:nvSpPr>
        <p:spPr bwMode="auto">
          <a:xfrm>
            <a:off x="609601" y="6245225"/>
            <a:ext cx="4047067"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788">
                <a:latin typeface="Arial" charset="0"/>
                <a:cs typeface="Arial" charset="0"/>
              </a:defRPr>
            </a:lvl1pPr>
          </a:lstStyle>
          <a:p>
            <a:fld id="{1E13AF96-993A-4469-B134-48FE91D27BE5}" type="datetimeFigureOut">
              <a:rPr lang="x-none" smtClean="0"/>
              <a:t>8/6/2024</a:t>
            </a:fld>
            <a:endParaRPr lang="x-none"/>
          </a:p>
        </p:txBody>
      </p:sp>
      <p:sp>
        <p:nvSpPr>
          <p:cNvPr id="304133" name="Rectangle 5"/>
          <p:cNvSpPr>
            <a:spLocks noGrp="1" noChangeArrowheads="1"/>
          </p:cNvSpPr>
          <p:nvPr>
            <p:ph type="ftr" sz="quarter" idx="3"/>
          </p:nvPr>
        </p:nvSpPr>
        <p:spPr bwMode="auto">
          <a:xfrm>
            <a:off x="3983567" y="6237288"/>
            <a:ext cx="7008284"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fontAlgn="auto" hangingPunct="1">
              <a:spcBef>
                <a:spcPts val="0"/>
              </a:spcBef>
              <a:spcAft>
                <a:spcPts val="0"/>
              </a:spcAft>
              <a:defRPr sz="788" b="0">
                <a:latin typeface="Arial" charset="0"/>
                <a:ea typeface="+mn-ea"/>
                <a:cs typeface="Arial" charset="0"/>
              </a:defRPr>
            </a:lvl1pPr>
          </a:lstStyle>
          <a:p>
            <a:endParaRPr lang="x-none"/>
          </a:p>
        </p:txBody>
      </p:sp>
      <p:sp>
        <p:nvSpPr>
          <p:cNvPr id="304134"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750"/>
            </a:lvl1pPr>
          </a:lstStyle>
          <a:p>
            <a:fld id="{AF2FF9A3-A20F-4556-83F1-B19432C693A4}" type="slidenum">
              <a:rPr lang="x-none" smtClean="0"/>
              <a:t>‹#›</a:t>
            </a:fld>
            <a:endParaRPr lang="x-none"/>
          </a:p>
        </p:txBody>
      </p:sp>
      <p:pic>
        <p:nvPicPr>
          <p:cNvPr id="2055" name="Picture 7"/>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1" y="3"/>
            <a:ext cx="1811867"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Rectangle 8"/>
          <p:cNvSpPr>
            <a:spLocks noChangeArrowheads="1"/>
          </p:cNvSpPr>
          <p:nvPr/>
        </p:nvSpPr>
        <p:spPr bwMode="auto">
          <a:xfrm>
            <a:off x="2117" y="1441453"/>
            <a:ext cx="12192000" cy="36513"/>
          </a:xfrm>
          <a:prstGeom prst="rect">
            <a:avLst/>
          </a:prstGeom>
          <a:solidFill>
            <a:srgbClr val="FFFF00"/>
          </a:solidFill>
          <a:ln>
            <a:noFill/>
          </a:ln>
        </p:spPr>
        <p:txBody>
          <a:bodyPr wrap="none" anchor="ctr"/>
          <a:lstStyle>
            <a:lvl1pPr eaLnBrk="0" hangingPunct="0">
              <a:defRPr b="1">
                <a:solidFill>
                  <a:schemeClr val="tx1"/>
                </a:solidFill>
                <a:latin typeface="Arial" charset="0"/>
                <a:cs typeface="Arial" charset="0"/>
              </a:defRPr>
            </a:lvl1pPr>
            <a:lvl2pPr marL="742950" indent="-285750" eaLnBrk="0" hangingPunct="0">
              <a:defRPr b="1">
                <a:solidFill>
                  <a:schemeClr val="tx1"/>
                </a:solidFill>
                <a:latin typeface="Arial" charset="0"/>
                <a:cs typeface="Arial" charset="0"/>
              </a:defRPr>
            </a:lvl2pPr>
            <a:lvl3pPr marL="1143000" indent="-228600" eaLnBrk="0" hangingPunct="0">
              <a:defRPr b="1">
                <a:solidFill>
                  <a:schemeClr val="tx1"/>
                </a:solidFill>
                <a:latin typeface="Arial" charset="0"/>
                <a:cs typeface="Arial" charset="0"/>
              </a:defRPr>
            </a:lvl3pPr>
            <a:lvl4pPr marL="1600200" indent="-228600" eaLnBrk="0" hangingPunct="0">
              <a:defRPr b="1">
                <a:solidFill>
                  <a:schemeClr val="tx1"/>
                </a:solidFill>
                <a:latin typeface="Arial" charset="0"/>
                <a:cs typeface="Arial" charset="0"/>
              </a:defRPr>
            </a:lvl4pPr>
            <a:lvl5pPr marL="2057400" indent="-228600" eaLnBrk="0" hangingPunct="0">
              <a:defRPr b="1">
                <a:solidFill>
                  <a:schemeClr val="tx1"/>
                </a:solidFill>
                <a:latin typeface="Arial" charset="0"/>
                <a:cs typeface="Arial" charset="0"/>
              </a:defRPr>
            </a:lvl5pPr>
            <a:lvl6pPr marL="2514600" indent="-228600" eaLnBrk="0" fontAlgn="base" hangingPunct="0">
              <a:spcBef>
                <a:spcPct val="0"/>
              </a:spcBef>
              <a:spcAft>
                <a:spcPct val="0"/>
              </a:spcAft>
              <a:defRPr b="1">
                <a:solidFill>
                  <a:schemeClr val="tx1"/>
                </a:solidFill>
                <a:latin typeface="Arial" charset="0"/>
                <a:cs typeface="Arial" charset="0"/>
              </a:defRPr>
            </a:lvl6pPr>
            <a:lvl7pPr marL="2971800" indent="-228600" eaLnBrk="0" fontAlgn="base" hangingPunct="0">
              <a:spcBef>
                <a:spcPct val="0"/>
              </a:spcBef>
              <a:spcAft>
                <a:spcPct val="0"/>
              </a:spcAft>
              <a:defRPr b="1">
                <a:solidFill>
                  <a:schemeClr val="tx1"/>
                </a:solidFill>
                <a:latin typeface="Arial" charset="0"/>
                <a:cs typeface="Arial" charset="0"/>
              </a:defRPr>
            </a:lvl7pPr>
            <a:lvl8pPr marL="3429000" indent="-228600" eaLnBrk="0" fontAlgn="base" hangingPunct="0">
              <a:spcBef>
                <a:spcPct val="0"/>
              </a:spcBef>
              <a:spcAft>
                <a:spcPct val="0"/>
              </a:spcAft>
              <a:defRPr b="1">
                <a:solidFill>
                  <a:schemeClr val="tx1"/>
                </a:solidFill>
                <a:latin typeface="Arial" charset="0"/>
                <a:cs typeface="Arial" charset="0"/>
              </a:defRPr>
            </a:lvl8pPr>
            <a:lvl9pPr marL="3886200" indent="-228600" eaLnBrk="0" fontAlgn="base" hangingPunct="0">
              <a:spcBef>
                <a:spcPct val="0"/>
              </a:spcBef>
              <a:spcAft>
                <a:spcPct val="0"/>
              </a:spcAft>
              <a:defRPr b="1">
                <a:solidFill>
                  <a:schemeClr val="tx1"/>
                </a:solidFill>
                <a:latin typeface="Arial" charset="0"/>
                <a:cs typeface="Arial" charset="0"/>
              </a:defRPr>
            </a:lvl9pPr>
          </a:lstStyle>
          <a:p>
            <a:pPr marL="0" marR="0" lvl="0" indent="0" algn="l" defTabSz="685800" rtl="0" eaLnBrk="0" fontAlgn="auto" latinLnBrk="0" hangingPunct="0">
              <a:lnSpc>
                <a:spcPct val="100000"/>
              </a:lnSpc>
              <a:spcBef>
                <a:spcPts val="0"/>
              </a:spcBef>
              <a:spcAft>
                <a:spcPts val="0"/>
              </a:spcAft>
              <a:buClrTx/>
              <a:buSzTx/>
              <a:buFontTx/>
              <a:buNone/>
              <a:tabLst/>
              <a:defRPr/>
            </a:pPr>
            <a:endParaRPr kumimoji="0" lang="en-US" altLang="en-US" sz="1013" b="1" i="0" u="none" strike="noStrike" kern="1200" cap="none" spc="0" normalizeH="0" baseline="0" noProof="0">
              <a:ln>
                <a:noFill/>
              </a:ln>
              <a:solidFill>
                <a:srgbClr val="000000"/>
              </a:solidFill>
              <a:effectLst/>
              <a:uLnTx/>
              <a:uFillTx/>
              <a:latin typeface="Arial" charset="0"/>
              <a:ea typeface="+mn-ea"/>
              <a:cs typeface="Arial" charset="0"/>
            </a:endParaRPr>
          </a:p>
        </p:txBody>
      </p:sp>
      <p:sp>
        <p:nvSpPr>
          <p:cNvPr id="1033" name="Rectangle 9"/>
          <p:cNvSpPr>
            <a:spLocks noChangeArrowheads="1"/>
          </p:cNvSpPr>
          <p:nvPr/>
        </p:nvSpPr>
        <p:spPr bwMode="auto">
          <a:xfrm>
            <a:off x="0" y="1484316"/>
            <a:ext cx="12192000" cy="71437"/>
          </a:xfrm>
          <a:prstGeom prst="rect">
            <a:avLst/>
          </a:prstGeom>
          <a:solidFill>
            <a:schemeClr val="tx1"/>
          </a:solidFill>
          <a:ln>
            <a:noFill/>
          </a:ln>
        </p:spPr>
        <p:txBody>
          <a:bodyPr wrap="none" anchor="ctr"/>
          <a:lstStyle>
            <a:lvl1pPr eaLnBrk="0" hangingPunct="0">
              <a:defRPr b="1">
                <a:solidFill>
                  <a:schemeClr val="tx1"/>
                </a:solidFill>
                <a:latin typeface="Arial" charset="0"/>
                <a:cs typeface="Arial" charset="0"/>
              </a:defRPr>
            </a:lvl1pPr>
            <a:lvl2pPr marL="742950" indent="-285750" eaLnBrk="0" hangingPunct="0">
              <a:defRPr b="1">
                <a:solidFill>
                  <a:schemeClr val="tx1"/>
                </a:solidFill>
                <a:latin typeface="Arial" charset="0"/>
                <a:cs typeface="Arial" charset="0"/>
              </a:defRPr>
            </a:lvl2pPr>
            <a:lvl3pPr marL="1143000" indent="-228600" eaLnBrk="0" hangingPunct="0">
              <a:defRPr b="1">
                <a:solidFill>
                  <a:schemeClr val="tx1"/>
                </a:solidFill>
                <a:latin typeface="Arial" charset="0"/>
                <a:cs typeface="Arial" charset="0"/>
              </a:defRPr>
            </a:lvl3pPr>
            <a:lvl4pPr marL="1600200" indent="-228600" eaLnBrk="0" hangingPunct="0">
              <a:defRPr b="1">
                <a:solidFill>
                  <a:schemeClr val="tx1"/>
                </a:solidFill>
                <a:latin typeface="Arial" charset="0"/>
                <a:cs typeface="Arial" charset="0"/>
              </a:defRPr>
            </a:lvl4pPr>
            <a:lvl5pPr marL="2057400" indent="-228600" eaLnBrk="0" hangingPunct="0">
              <a:defRPr b="1">
                <a:solidFill>
                  <a:schemeClr val="tx1"/>
                </a:solidFill>
                <a:latin typeface="Arial" charset="0"/>
                <a:cs typeface="Arial" charset="0"/>
              </a:defRPr>
            </a:lvl5pPr>
            <a:lvl6pPr marL="2514600" indent="-228600" eaLnBrk="0" fontAlgn="base" hangingPunct="0">
              <a:spcBef>
                <a:spcPct val="0"/>
              </a:spcBef>
              <a:spcAft>
                <a:spcPct val="0"/>
              </a:spcAft>
              <a:defRPr b="1">
                <a:solidFill>
                  <a:schemeClr val="tx1"/>
                </a:solidFill>
                <a:latin typeface="Arial" charset="0"/>
                <a:cs typeface="Arial" charset="0"/>
              </a:defRPr>
            </a:lvl6pPr>
            <a:lvl7pPr marL="2971800" indent="-228600" eaLnBrk="0" fontAlgn="base" hangingPunct="0">
              <a:spcBef>
                <a:spcPct val="0"/>
              </a:spcBef>
              <a:spcAft>
                <a:spcPct val="0"/>
              </a:spcAft>
              <a:defRPr b="1">
                <a:solidFill>
                  <a:schemeClr val="tx1"/>
                </a:solidFill>
                <a:latin typeface="Arial" charset="0"/>
                <a:cs typeface="Arial" charset="0"/>
              </a:defRPr>
            </a:lvl7pPr>
            <a:lvl8pPr marL="3429000" indent="-228600" eaLnBrk="0" fontAlgn="base" hangingPunct="0">
              <a:spcBef>
                <a:spcPct val="0"/>
              </a:spcBef>
              <a:spcAft>
                <a:spcPct val="0"/>
              </a:spcAft>
              <a:defRPr b="1">
                <a:solidFill>
                  <a:schemeClr val="tx1"/>
                </a:solidFill>
                <a:latin typeface="Arial" charset="0"/>
                <a:cs typeface="Arial" charset="0"/>
              </a:defRPr>
            </a:lvl8pPr>
            <a:lvl9pPr marL="3886200" indent="-228600" eaLnBrk="0" fontAlgn="base" hangingPunct="0">
              <a:spcBef>
                <a:spcPct val="0"/>
              </a:spcBef>
              <a:spcAft>
                <a:spcPct val="0"/>
              </a:spcAft>
              <a:defRPr b="1">
                <a:solidFill>
                  <a:schemeClr val="tx1"/>
                </a:solidFill>
                <a:latin typeface="Arial" charset="0"/>
                <a:cs typeface="Arial" charset="0"/>
              </a:defRPr>
            </a:lvl9pPr>
          </a:lstStyle>
          <a:p>
            <a:pPr marL="0" marR="0" lvl="0" indent="0" algn="l" defTabSz="685800" rtl="0" eaLnBrk="0" fontAlgn="auto" latinLnBrk="0" hangingPunct="0">
              <a:lnSpc>
                <a:spcPct val="100000"/>
              </a:lnSpc>
              <a:spcBef>
                <a:spcPts val="0"/>
              </a:spcBef>
              <a:spcAft>
                <a:spcPts val="0"/>
              </a:spcAft>
              <a:buClrTx/>
              <a:buSzTx/>
              <a:buFontTx/>
              <a:buNone/>
              <a:tabLst/>
              <a:defRPr/>
            </a:pPr>
            <a:endParaRPr kumimoji="0" lang="en-US" altLang="en-US" sz="1013" b="1" i="0" u="none" strike="noStrike" kern="1200" cap="none" spc="0" normalizeH="0" baseline="0" noProof="0">
              <a:ln>
                <a:noFill/>
              </a:ln>
              <a:solidFill>
                <a:srgbClr val="000000"/>
              </a:solidFill>
              <a:effectLst/>
              <a:uLnTx/>
              <a:uFillTx/>
              <a:latin typeface="Arial" charset="0"/>
              <a:ea typeface="+mn-ea"/>
              <a:cs typeface="Arial" charset="0"/>
            </a:endParaRPr>
          </a:p>
        </p:txBody>
      </p:sp>
      <p:sp>
        <p:nvSpPr>
          <p:cNvPr id="1034" name="Rectangle 10"/>
          <p:cNvSpPr>
            <a:spLocks noChangeArrowheads="1"/>
          </p:cNvSpPr>
          <p:nvPr/>
        </p:nvSpPr>
        <p:spPr bwMode="auto">
          <a:xfrm>
            <a:off x="0" y="1543053"/>
            <a:ext cx="12192000" cy="36513"/>
          </a:xfrm>
          <a:prstGeom prst="rect">
            <a:avLst/>
          </a:prstGeom>
          <a:solidFill>
            <a:srgbClr val="FFFF00"/>
          </a:solidFill>
          <a:ln>
            <a:noFill/>
          </a:ln>
        </p:spPr>
        <p:txBody>
          <a:bodyPr wrap="none" anchor="ctr"/>
          <a:lstStyle>
            <a:lvl1pPr eaLnBrk="0" hangingPunct="0">
              <a:defRPr b="1">
                <a:solidFill>
                  <a:schemeClr val="tx1"/>
                </a:solidFill>
                <a:latin typeface="Arial" charset="0"/>
                <a:cs typeface="Arial" charset="0"/>
              </a:defRPr>
            </a:lvl1pPr>
            <a:lvl2pPr marL="742950" indent="-285750" eaLnBrk="0" hangingPunct="0">
              <a:defRPr b="1">
                <a:solidFill>
                  <a:schemeClr val="tx1"/>
                </a:solidFill>
                <a:latin typeface="Arial" charset="0"/>
                <a:cs typeface="Arial" charset="0"/>
              </a:defRPr>
            </a:lvl2pPr>
            <a:lvl3pPr marL="1143000" indent="-228600" eaLnBrk="0" hangingPunct="0">
              <a:defRPr b="1">
                <a:solidFill>
                  <a:schemeClr val="tx1"/>
                </a:solidFill>
                <a:latin typeface="Arial" charset="0"/>
                <a:cs typeface="Arial" charset="0"/>
              </a:defRPr>
            </a:lvl3pPr>
            <a:lvl4pPr marL="1600200" indent="-228600" eaLnBrk="0" hangingPunct="0">
              <a:defRPr b="1">
                <a:solidFill>
                  <a:schemeClr val="tx1"/>
                </a:solidFill>
                <a:latin typeface="Arial" charset="0"/>
                <a:cs typeface="Arial" charset="0"/>
              </a:defRPr>
            </a:lvl4pPr>
            <a:lvl5pPr marL="2057400" indent="-228600" eaLnBrk="0" hangingPunct="0">
              <a:defRPr b="1">
                <a:solidFill>
                  <a:schemeClr val="tx1"/>
                </a:solidFill>
                <a:latin typeface="Arial" charset="0"/>
                <a:cs typeface="Arial" charset="0"/>
              </a:defRPr>
            </a:lvl5pPr>
            <a:lvl6pPr marL="2514600" indent="-228600" eaLnBrk="0" fontAlgn="base" hangingPunct="0">
              <a:spcBef>
                <a:spcPct val="0"/>
              </a:spcBef>
              <a:spcAft>
                <a:spcPct val="0"/>
              </a:spcAft>
              <a:defRPr b="1">
                <a:solidFill>
                  <a:schemeClr val="tx1"/>
                </a:solidFill>
                <a:latin typeface="Arial" charset="0"/>
                <a:cs typeface="Arial" charset="0"/>
              </a:defRPr>
            </a:lvl6pPr>
            <a:lvl7pPr marL="2971800" indent="-228600" eaLnBrk="0" fontAlgn="base" hangingPunct="0">
              <a:spcBef>
                <a:spcPct val="0"/>
              </a:spcBef>
              <a:spcAft>
                <a:spcPct val="0"/>
              </a:spcAft>
              <a:defRPr b="1">
                <a:solidFill>
                  <a:schemeClr val="tx1"/>
                </a:solidFill>
                <a:latin typeface="Arial" charset="0"/>
                <a:cs typeface="Arial" charset="0"/>
              </a:defRPr>
            </a:lvl7pPr>
            <a:lvl8pPr marL="3429000" indent="-228600" eaLnBrk="0" fontAlgn="base" hangingPunct="0">
              <a:spcBef>
                <a:spcPct val="0"/>
              </a:spcBef>
              <a:spcAft>
                <a:spcPct val="0"/>
              </a:spcAft>
              <a:defRPr b="1">
                <a:solidFill>
                  <a:schemeClr val="tx1"/>
                </a:solidFill>
                <a:latin typeface="Arial" charset="0"/>
                <a:cs typeface="Arial" charset="0"/>
              </a:defRPr>
            </a:lvl8pPr>
            <a:lvl9pPr marL="3886200" indent="-228600" eaLnBrk="0" fontAlgn="base" hangingPunct="0">
              <a:spcBef>
                <a:spcPct val="0"/>
              </a:spcBef>
              <a:spcAft>
                <a:spcPct val="0"/>
              </a:spcAft>
              <a:defRPr b="1">
                <a:solidFill>
                  <a:schemeClr val="tx1"/>
                </a:solidFill>
                <a:latin typeface="Arial" charset="0"/>
                <a:cs typeface="Arial" charset="0"/>
              </a:defRPr>
            </a:lvl9pPr>
          </a:lstStyle>
          <a:p>
            <a:pPr marL="0" marR="0" lvl="0" indent="0" algn="l" defTabSz="685800" rtl="0" eaLnBrk="0" fontAlgn="auto" latinLnBrk="0" hangingPunct="0">
              <a:lnSpc>
                <a:spcPct val="100000"/>
              </a:lnSpc>
              <a:spcBef>
                <a:spcPts val="0"/>
              </a:spcBef>
              <a:spcAft>
                <a:spcPts val="0"/>
              </a:spcAft>
              <a:buClrTx/>
              <a:buSzTx/>
              <a:buFontTx/>
              <a:buNone/>
              <a:tabLst/>
              <a:defRPr/>
            </a:pPr>
            <a:endParaRPr kumimoji="0" lang="en-US" altLang="en-US" sz="1013" b="1" i="0" u="none" strike="noStrike" kern="1200" cap="none" spc="0" normalizeH="0" baseline="0" noProof="0">
              <a:ln>
                <a:noFill/>
              </a:ln>
              <a:solidFill>
                <a:srgbClr val="000000"/>
              </a:solidFill>
              <a:effectLst/>
              <a:uLnTx/>
              <a:uFillTx/>
              <a:latin typeface="Arial" charset="0"/>
              <a:ea typeface="+mn-ea"/>
              <a:cs typeface="Arial" charset="0"/>
            </a:endParaRPr>
          </a:p>
        </p:txBody>
      </p:sp>
      <p:sp>
        <p:nvSpPr>
          <p:cNvPr id="1035" name="Rectangle 11"/>
          <p:cNvSpPr>
            <a:spLocks noChangeArrowheads="1"/>
          </p:cNvSpPr>
          <p:nvPr/>
        </p:nvSpPr>
        <p:spPr bwMode="auto">
          <a:xfrm>
            <a:off x="0" y="1585916"/>
            <a:ext cx="12192000" cy="71437"/>
          </a:xfrm>
          <a:prstGeom prst="rect">
            <a:avLst/>
          </a:prstGeom>
          <a:solidFill>
            <a:srgbClr val="0000FF"/>
          </a:solidFill>
          <a:ln>
            <a:noFill/>
          </a:ln>
        </p:spPr>
        <p:txBody>
          <a:bodyPr wrap="none" anchor="ctr"/>
          <a:lstStyle>
            <a:lvl1pPr eaLnBrk="0" hangingPunct="0">
              <a:defRPr b="1">
                <a:solidFill>
                  <a:schemeClr val="tx1"/>
                </a:solidFill>
                <a:latin typeface="Arial" charset="0"/>
                <a:cs typeface="Arial" charset="0"/>
              </a:defRPr>
            </a:lvl1pPr>
            <a:lvl2pPr marL="742950" indent="-285750" eaLnBrk="0" hangingPunct="0">
              <a:defRPr b="1">
                <a:solidFill>
                  <a:schemeClr val="tx1"/>
                </a:solidFill>
                <a:latin typeface="Arial" charset="0"/>
                <a:cs typeface="Arial" charset="0"/>
              </a:defRPr>
            </a:lvl2pPr>
            <a:lvl3pPr marL="1143000" indent="-228600" eaLnBrk="0" hangingPunct="0">
              <a:defRPr b="1">
                <a:solidFill>
                  <a:schemeClr val="tx1"/>
                </a:solidFill>
                <a:latin typeface="Arial" charset="0"/>
                <a:cs typeface="Arial" charset="0"/>
              </a:defRPr>
            </a:lvl3pPr>
            <a:lvl4pPr marL="1600200" indent="-228600" eaLnBrk="0" hangingPunct="0">
              <a:defRPr b="1">
                <a:solidFill>
                  <a:schemeClr val="tx1"/>
                </a:solidFill>
                <a:latin typeface="Arial" charset="0"/>
                <a:cs typeface="Arial" charset="0"/>
              </a:defRPr>
            </a:lvl4pPr>
            <a:lvl5pPr marL="2057400" indent="-228600" eaLnBrk="0" hangingPunct="0">
              <a:defRPr b="1">
                <a:solidFill>
                  <a:schemeClr val="tx1"/>
                </a:solidFill>
                <a:latin typeface="Arial" charset="0"/>
                <a:cs typeface="Arial" charset="0"/>
              </a:defRPr>
            </a:lvl5pPr>
            <a:lvl6pPr marL="2514600" indent="-228600" eaLnBrk="0" fontAlgn="base" hangingPunct="0">
              <a:spcBef>
                <a:spcPct val="0"/>
              </a:spcBef>
              <a:spcAft>
                <a:spcPct val="0"/>
              </a:spcAft>
              <a:defRPr b="1">
                <a:solidFill>
                  <a:schemeClr val="tx1"/>
                </a:solidFill>
                <a:latin typeface="Arial" charset="0"/>
                <a:cs typeface="Arial" charset="0"/>
              </a:defRPr>
            </a:lvl6pPr>
            <a:lvl7pPr marL="2971800" indent="-228600" eaLnBrk="0" fontAlgn="base" hangingPunct="0">
              <a:spcBef>
                <a:spcPct val="0"/>
              </a:spcBef>
              <a:spcAft>
                <a:spcPct val="0"/>
              </a:spcAft>
              <a:defRPr b="1">
                <a:solidFill>
                  <a:schemeClr val="tx1"/>
                </a:solidFill>
                <a:latin typeface="Arial" charset="0"/>
                <a:cs typeface="Arial" charset="0"/>
              </a:defRPr>
            </a:lvl7pPr>
            <a:lvl8pPr marL="3429000" indent="-228600" eaLnBrk="0" fontAlgn="base" hangingPunct="0">
              <a:spcBef>
                <a:spcPct val="0"/>
              </a:spcBef>
              <a:spcAft>
                <a:spcPct val="0"/>
              </a:spcAft>
              <a:defRPr b="1">
                <a:solidFill>
                  <a:schemeClr val="tx1"/>
                </a:solidFill>
                <a:latin typeface="Arial" charset="0"/>
                <a:cs typeface="Arial" charset="0"/>
              </a:defRPr>
            </a:lvl8pPr>
            <a:lvl9pPr marL="3886200" indent="-228600" eaLnBrk="0" fontAlgn="base" hangingPunct="0">
              <a:spcBef>
                <a:spcPct val="0"/>
              </a:spcBef>
              <a:spcAft>
                <a:spcPct val="0"/>
              </a:spcAft>
              <a:defRPr b="1">
                <a:solidFill>
                  <a:schemeClr val="tx1"/>
                </a:solidFill>
                <a:latin typeface="Arial" charset="0"/>
                <a:cs typeface="Arial" charset="0"/>
              </a:defRPr>
            </a:lvl9pPr>
          </a:lstStyle>
          <a:p>
            <a:pPr marL="0" marR="0" lvl="0" indent="0" algn="l" defTabSz="685800" rtl="0" eaLnBrk="0" fontAlgn="auto" latinLnBrk="0" hangingPunct="0">
              <a:lnSpc>
                <a:spcPct val="100000"/>
              </a:lnSpc>
              <a:spcBef>
                <a:spcPts val="0"/>
              </a:spcBef>
              <a:spcAft>
                <a:spcPts val="0"/>
              </a:spcAft>
              <a:buClrTx/>
              <a:buSzTx/>
              <a:buFontTx/>
              <a:buNone/>
              <a:tabLst/>
              <a:defRPr/>
            </a:pPr>
            <a:endParaRPr kumimoji="0" lang="en-US" altLang="en-US" sz="1013" b="1" i="0" u="none" strike="noStrike" kern="1200" cap="none" spc="0" normalizeH="0" baseline="0" noProof="0">
              <a:ln>
                <a:noFill/>
              </a:ln>
              <a:solidFill>
                <a:srgbClr val="000000"/>
              </a:solidFill>
              <a:effectLst/>
              <a:uLnTx/>
              <a:uFillTx/>
              <a:latin typeface="Arial" charset="0"/>
              <a:ea typeface="+mn-ea"/>
              <a:cs typeface="Arial" charset="0"/>
            </a:endParaRPr>
          </a:p>
        </p:txBody>
      </p:sp>
      <p:sp>
        <p:nvSpPr>
          <p:cNvPr id="1036" name="Rectangle 12"/>
          <p:cNvSpPr>
            <a:spLocks noChangeArrowheads="1"/>
          </p:cNvSpPr>
          <p:nvPr/>
        </p:nvSpPr>
        <p:spPr bwMode="auto">
          <a:xfrm>
            <a:off x="0" y="1370016"/>
            <a:ext cx="12192000" cy="71437"/>
          </a:xfrm>
          <a:prstGeom prst="rect">
            <a:avLst/>
          </a:prstGeom>
          <a:solidFill>
            <a:srgbClr val="3FB636"/>
          </a:solidFill>
          <a:ln>
            <a:noFill/>
          </a:ln>
        </p:spPr>
        <p:txBody>
          <a:bodyPr wrap="none" anchor="ctr"/>
          <a:lstStyle>
            <a:lvl1pPr eaLnBrk="0" hangingPunct="0">
              <a:defRPr b="1">
                <a:solidFill>
                  <a:schemeClr val="tx1"/>
                </a:solidFill>
                <a:latin typeface="Arial" charset="0"/>
                <a:cs typeface="Arial" charset="0"/>
              </a:defRPr>
            </a:lvl1pPr>
            <a:lvl2pPr marL="742950" indent="-285750" eaLnBrk="0" hangingPunct="0">
              <a:defRPr b="1">
                <a:solidFill>
                  <a:schemeClr val="tx1"/>
                </a:solidFill>
                <a:latin typeface="Arial" charset="0"/>
                <a:cs typeface="Arial" charset="0"/>
              </a:defRPr>
            </a:lvl2pPr>
            <a:lvl3pPr marL="1143000" indent="-228600" eaLnBrk="0" hangingPunct="0">
              <a:defRPr b="1">
                <a:solidFill>
                  <a:schemeClr val="tx1"/>
                </a:solidFill>
                <a:latin typeface="Arial" charset="0"/>
                <a:cs typeface="Arial" charset="0"/>
              </a:defRPr>
            </a:lvl3pPr>
            <a:lvl4pPr marL="1600200" indent="-228600" eaLnBrk="0" hangingPunct="0">
              <a:defRPr b="1">
                <a:solidFill>
                  <a:schemeClr val="tx1"/>
                </a:solidFill>
                <a:latin typeface="Arial" charset="0"/>
                <a:cs typeface="Arial" charset="0"/>
              </a:defRPr>
            </a:lvl4pPr>
            <a:lvl5pPr marL="2057400" indent="-228600" eaLnBrk="0" hangingPunct="0">
              <a:defRPr b="1">
                <a:solidFill>
                  <a:schemeClr val="tx1"/>
                </a:solidFill>
                <a:latin typeface="Arial" charset="0"/>
                <a:cs typeface="Arial" charset="0"/>
              </a:defRPr>
            </a:lvl5pPr>
            <a:lvl6pPr marL="2514600" indent="-228600" eaLnBrk="0" fontAlgn="base" hangingPunct="0">
              <a:spcBef>
                <a:spcPct val="0"/>
              </a:spcBef>
              <a:spcAft>
                <a:spcPct val="0"/>
              </a:spcAft>
              <a:defRPr b="1">
                <a:solidFill>
                  <a:schemeClr val="tx1"/>
                </a:solidFill>
                <a:latin typeface="Arial" charset="0"/>
                <a:cs typeface="Arial" charset="0"/>
              </a:defRPr>
            </a:lvl6pPr>
            <a:lvl7pPr marL="2971800" indent="-228600" eaLnBrk="0" fontAlgn="base" hangingPunct="0">
              <a:spcBef>
                <a:spcPct val="0"/>
              </a:spcBef>
              <a:spcAft>
                <a:spcPct val="0"/>
              </a:spcAft>
              <a:defRPr b="1">
                <a:solidFill>
                  <a:schemeClr val="tx1"/>
                </a:solidFill>
                <a:latin typeface="Arial" charset="0"/>
                <a:cs typeface="Arial" charset="0"/>
              </a:defRPr>
            </a:lvl7pPr>
            <a:lvl8pPr marL="3429000" indent="-228600" eaLnBrk="0" fontAlgn="base" hangingPunct="0">
              <a:spcBef>
                <a:spcPct val="0"/>
              </a:spcBef>
              <a:spcAft>
                <a:spcPct val="0"/>
              </a:spcAft>
              <a:defRPr b="1">
                <a:solidFill>
                  <a:schemeClr val="tx1"/>
                </a:solidFill>
                <a:latin typeface="Arial" charset="0"/>
                <a:cs typeface="Arial" charset="0"/>
              </a:defRPr>
            </a:lvl8pPr>
            <a:lvl9pPr marL="3886200" indent="-228600" eaLnBrk="0" fontAlgn="base" hangingPunct="0">
              <a:spcBef>
                <a:spcPct val="0"/>
              </a:spcBef>
              <a:spcAft>
                <a:spcPct val="0"/>
              </a:spcAft>
              <a:defRPr b="1">
                <a:solidFill>
                  <a:schemeClr val="tx1"/>
                </a:solidFill>
                <a:latin typeface="Arial" charset="0"/>
                <a:cs typeface="Arial" charset="0"/>
              </a:defRPr>
            </a:lvl9pPr>
          </a:lstStyle>
          <a:p>
            <a:pPr marL="0" marR="0" lvl="0" indent="0" algn="l" defTabSz="685800" rtl="0" eaLnBrk="0" fontAlgn="auto" latinLnBrk="0" hangingPunct="0">
              <a:lnSpc>
                <a:spcPct val="100000"/>
              </a:lnSpc>
              <a:spcBef>
                <a:spcPts val="0"/>
              </a:spcBef>
              <a:spcAft>
                <a:spcPts val="0"/>
              </a:spcAft>
              <a:buClrTx/>
              <a:buSzTx/>
              <a:buFontTx/>
              <a:buNone/>
              <a:tabLst/>
              <a:defRPr/>
            </a:pPr>
            <a:endParaRPr kumimoji="0" lang="en-US" altLang="en-US" sz="1013" b="1" i="0" u="none" strike="noStrike" kern="1200" cap="none" spc="0" normalizeH="0" baseline="0" noProof="0">
              <a:ln>
                <a:noFill/>
              </a:ln>
              <a:solidFill>
                <a:srgbClr val="000000"/>
              </a:solidFill>
              <a:effectLst/>
              <a:uLnTx/>
              <a:uFillTx/>
              <a:latin typeface="Arial" charset="0"/>
              <a:ea typeface="+mn-ea"/>
              <a:cs typeface="Arial" charset="0"/>
            </a:endParaRPr>
          </a:p>
        </p:txBody>
      </p:sp>
      <p:pic>
        <p:nvPicPr>
          <p:cNvPr id="2061" name="Picture 13"/>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1" y="3"/>
            <a:ext cx="1811867"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8" name="Rectangle 14"/>
          <p:cNvSpPr>
            <a:spLocks noChangeArrowheads="1"/>
          </p:cNvSpPr>
          <p:nvPr/>
        </p:nvSpPr>
        <p:spPr bwMode="auto">
          <a:xfrm>
            <a:off x="2117" y="1441453"/>
            <a:ext cx="12192000" cy="36513"/>
          </a:xfrm>
          <a:prstGeom prst="rect">
            <a:avLst/>
          </a:prstGeom>
          <a:solidFill>
            <a:srgbClr val="FFFF00"/>
          </a:solidFill>
          <a:ln>
            <a:noFill/>
          </a:ln>
        </p:spPr>
        <p:txBody>
          <a:bodyPr wrap="none" anchor="ctr"/>
          <a:lstStyle>
            <a:lvl1pPr eaLnBrk="0" hangingPunct="0">
              <a:defRPr b="1">
                <a:solidFill>
                  <a:schemeClr val="tx1"/>
                </a:solidFill>
                <a:latin typeface="Arial" charset="0"/>
                <a:cs typeface="Arial" charset="0"/>
              </a:defRPr>
            </a:lvl1pPr>
            <a:lvl2pPr marL="742950" indent="-285750" eaLnBrk="0" hangingPunct="0">
              <a:defRPr b="1">
                <a:solidFill>
                  <a:schemeClr val="tx1"/>
                </a:solidFill>
                <a:latin typeface="Arial" charset="0"/>
                <a:cs typeface="Arial" charset="0"/>
              </a:defRPr>
            </a:lvl2pPr>
            <a:lvl3pPr marL="1143000" indent="-228600" eaLnBrk="0" hangingPunct="0">
              <a:defRPr b="1">
                <a:solidFill>
                  <a:schemeClr val="tx1"/>
                </a:solidFill>
                <a:latin typeface="Arial" charset="0"/>
                <a:cs typeface="Arial" charset="0"/>
              </a:defRPr>
            </a:lvl3pPr>
            <a:lvl4pPr marL="1600200" indent="-228600" eaLnBrk="0" hangingPunct="0">
              <a:defRPr b="1">
                <a:solidFill>
                  <a:schemeClr val="tx1"/>
                </a:solidFill>
                <a:latin typeface="Arial" charset="0"/>
                <a:cs typeface="Arial" charset="0"/>
              </a:defRPr>
            </a:lvl4pPr>
            <a:lvl5pPr marL="2057400" indent="-228600" eaLnBrk="0" hangingPunct="0">
              <a:defRPr b="1">
                <a:solidFill>
                  <a:schemeClr val="tx1"/>
                </a:solidFill>
                <a:latin typeface="Arial" charset="0"/>
                <a:cs typeface="Arial" charset="0"/>
              </a:defRPr>
            </a:lvl5pPr>
            <a:lvl6pPr marL="2514600" indent="-228600" eaLnBrk="0" fontAlgn="base" hangingPunct="0">
              <a:spcBef>
                <a:spcPct val="0"/>
              </a:spcBef>
              <a:spcAft>
                <a:spcPct val="0"/>
              </a:spcAft>
              <a:defRPr b="1">
                <a:solidFill>
                  <a:schemeClr val="tx1"/>
                </a:solidFill>
                <a:latin typeface="Arial" charset="0"/>
                <a:cs typeface="Arial" charset="0"/>
              </a:defRPr>
            </a:lvl6pPr>
            <a:lvl7pPr marL="2971800" indent="-228600" eaLnBrk="0" fontAlgn="base" hangingPunct="0">
              <a:spcBef>
                <a:spcPct val="0"/>
              </a:spcBef>
              <a:spcAft>
                <a:spcPct val="0"/>
              </a:spcAft>
              <a:defRPr b="1">
                <a:solidFill>
                  <a:schemeClr val="tx1"/>
                </a:solidFill>
                <a:latin typeface="Arial" charset="0"/>
                <a:cs typeface="Arial" charset="0"/>
              </a:defRPr>
            </a:lvl7pPr>
            <a:lvl8pPr marL="3429000" indent="-228600" eaLnBrk="0" fontAlgn="base" hangingPunct="0">
              <a:spcBef>
                <a:spcPct val="0"/>
              </a:spcBef>
              <a:spcAft>
                <a:spcPct val="0"/>
              </a:spcAft>
              <a:defRPr b="1">
                <a:solidFill>
                  <a:schemeClr val="tx1"/>
                </a:solidFill>
                <a:latin typeface="Arial" charset="0"/>
                <a:cs typeface="Arial" charset="0"/>
              </a:defRPr>
            </a:lvl8pPr>
            <a:lvl9pPr marL="3886200" indent="-228600" eaLnBrk="0" fontAlgn="base" hangingPunct="0">
              <a:spcBef>
                <a:spcPct val="0"/>
              </a:spcBef>
              <a:spcAft>
                <a:spcPct val="0"/>
              </a:spcAft>
              <a:defRPr b="1">
                <a:solidFill>
                  <a:schemeClr val="tx1"/>
                </a:solidFill>
                <a:latin typeface="Arial" charset="0"/>
                <a:cs typeface="Arial" charset="0"/>
              </a:defRPr>
            </a:lvl9pPr>
          </a:lstStyle>
          <a:p>
            <a:pPr marL="0" marR="0" lvl="0" indent="0" algn="l" defTabSz="685800" rtl="0" eaLnBrk="0" fontAlgn="auto" latinLnBrk="0" hangingPunct="0">
              <a:lnSpc>
                <a:spcPct val="100000"/>
              </a:lnSpc>
              <a:spcBef>
                <a:spcPts val="0"/>
              </a:spcBef>
              <a:spcAft>
                <a:spcPts val="0"/>
              </a:spcAft>
              <a:buClrTx/>
              <a:buSzTx/>
              <a:buFontTx/>
              <a:buNone/>
              <a:tabLst/>
              <a:defRPr/>
            </a:pPr>
            <a:endParaRPr kumimoji="0" lang="en-US" altLang="en-US" sz="1013" b="1" i="0" u="none" strike="noStrike" kern="1200" cap="none" spc="0" normalizeH="0" baseline="0" noProof="0">
              <a:ln>
                <a:noFill/>
              </a:ln>
              <a:solidFill>
                <a:srgbClr val="000000"/>
              </a:solidFill>
              <a:effectLst/>
              <a:uLnTx/>
              <a:uFillTx/>
              <a:latin typeface="Arial" charset="0"/>
              <a:ea typeface="+mn-ea"/>
              <a:cs typeface="Arial" charset="0"/>
            </a:endParaRPr>
          </a:p>
        </p:txBody>
      </p:sp>
      <p:sp>
        <p:nvSpPr>
          <p:cNvPr id="1039" name="Rectangle 15"/>
          <p:cNvSpPr>
            <a:spLocks noChangeArrowheads="1"/>
          </p:cNvSpPr>
          <p:nvPr/>
        </p:nvSpPr>
        <p:spPr bwMode="auto">
          <a:xfrm>
            <a:off x="0" y="1484316"/>
            <a:ext cx="12192000" cy="71437"/>
          </a:xfrm>
          <a:prstGeom prst="rect">
            <a:avLst/>
          </a:prstGeom>
          <a:solidFill>
            <a:schemeClr val="tx1"/>
          </a:solidFill>
          <a:ln>
            <a:noFill/>
          </a:ln>
        </p:spPr>
        <p:txBody>
          <a:bodyPr wrap="none" anchor="ctr"/>
          <a:lstStyle>
            <a:lvl1pPr eaLnBrk="0" hangingPunct="0">
              <a:defRPr b="1">
                <a:solidFill>
                  <a:schemeClr val="tx1"/>
                </a:solidFill>
                <a:latin typeface="Arial" charset="0"/>
                <a:cs typeface="Arial" charset="0"/>
              </a:defRPr>
            </a:lvl1pPr>
            <a:lvl2pPr marL="742950" indent="-285750" eaLnBrk="0" hangingPunct="0">
              <a:defRPr b="1">
                <a:solidFill>
                  <a:schemeClr val="tx1"/>
                </a:solidFill>
                <a:latin typeface="Arial" charset="0"/>
                <a:cs typeface="Arial" charset="0"/>
              </a:defRPr>
            </a:lvl2pPr>
            <a:lvl3pPr marL="1143000" indent="-228600" eaLnBrk="0" hangingPunct="0">
              <a:defRPr b="1">
                <a:solidFill>
                  <a:schemeClr val="tx1"/>
                </a:solidFill>
                <a:latin typeface="Arial" charset="0"/>
                <a:cs typeface="Arial" charset="0"/>
              </a:defRPr>
            </a:lvl3pPr>
            <a:lvl4pPr marL="1600200" indent="-228600" eaLnBrk="0" hangingPunct="0">
              <a:defRPr b="1">
                <a:solidFill>
                  <a:schemeClr val="tx1"/>
                </a:solidFill>
                <a:latin typeface="Arial" charset="0"/>
                <a:cs typeface="Arial" charset="0"/>
              </a:defRPr>
            </a:lvl4pPr>
            <a:lvl5pPr marL="2057400" indent="-228600" eaLnBrk="0" hangingPunct="0">
              <a:defRPr b="1">
                <a:solidFill>
                  <a:schemeClr val="tx1"/>
                </a:solidFill>
                <a:latin typeface="Arial" charset="0"/>
                <a:cs typeface="Arial" charset="0"/>
              </a:defRPr>
            </a:lvl5pPr>
            <a:lvl6pPr marL="2514600" indent="-228600" eaLnBrk="0" fontAlgn="base" hangingPunct="0">
              <a:spcBef>
                <a:spcPct val="0"/>
              </a:spcBef>
              <a:spcAft>
                <a:spcPct val="0"/>
              </a:spcAft>
              <a:defRPr b="1">
                <a:solidFill>
                  <a:schemeClr val="tx1"/>
                </a:solidFill>
                <a:latin typeface="Arial" charset="0"/>
                <a:cs typeface="Arial" charset="0"/>
              </a:defRPr>
            </a:lvl6pPr>
            <a:lvl7pPr marL="2971800" indent="-228600" eaLnBrk="0" fontAlgn="base" hangingPunct="0">
              <a:spcBef>
                <a:spcPct val="0"/>
              </a:spcBef>
              <a:spcAft>
                <a:spcPct val="0"/>
              </a:spcAft>
              <a:defRPr b="1">
                <a:solidFill>
                  <a:schemeClr val="tx1"/>
                </a:solidFill>
                <a:latin typeface="Arial" charset="0"/>
                <a:cs typeface="Arial" charset="0"/>
              </a:defRPr>
            </a:lvl7pPr>
            <a:lvl8pPr marL="3429000" indent="-228600" eaLnBrk="0" fontAlgn="base" hangingPunct="0">
              <a:spcBef>
                <a:spcPct val="0"/>
              </a:spcBef>
              <a:spcAft>
                <a:spcPct val="0"/>
              </a:spcAft>
              <a:defRPr b="1">
                <a:solidFill>
                  <a:schemeClr val="tx1"/>
                </a:solidFill>
                <a:latin typeface="Arial" charset="0"/>
                <a:cs typeface="Arial" charset="0"/>
              </a:defRPr>
            </a:lvl8pPr>
            <a:lvl9pPr marL="3886200" indent="-228600" eaLnBrk="0" fontAlgn="base" hangingPunct="0">
              <a:spcBef>
                <a:spcPct val="0"/>
              </a:spcBef>
              <a:spcAft>
                <a:spcPct val="0"/>
              </a:spcAft>
              <a:defRPr b="1">
                <a:solidFill>
                  <a:schemeClr val="tx1"/>
                </a:solidFill>
                <a:latin typeface="Arial" charset="0"/>
                <a:cs typeface="Arial" charset="0"/>
              </a:defRPr>
            </a:lvl9pPr>
          </a:lstStyle>
          <a:p>
            <a:pPr marL="0" marR="0" lvl="0" indent="0" algn="l" defTabSz="685800" rtl="0" eaLnBrk="0" fontAlgn="auto" latinLnBrk="0" hangingPunct="0">
              <a:lnSpc>
                <a:spcPct val="100000"/>
              </a:lnSpc>
              <a:spcBef>
                <a:spcPts val="0"/>
              </a:spcBef>
              <a:spcAft>
                <a:spcPts val="0"/>
              </a:spcAft>
              <a:buClrTx/>
              <a:buSzTx/>
              <a:buFontTx/>
              <a:buNone/>
              <a:tabLst/>
              <a:defRPr/>
            </a:pPr>
            <a:endParaRPr kumimoji="0" lang="en-US" altLang="en-US" sz="1013" b="1" i="0" u="none" strike="noStrike" kern="1200" cap="none" spc="0" normalizeH="0" baseline="0" noProof="0">
              <a:ln>
                <a:noFill/>
              </a:ln>
              <a:solidFill>
                <a:srgbClr val="000000"/>
              </a:solidFill>
              <a:effectLst/>
              <a:uLnTx/>
              <a:uFillTx/>
              <a:latin typeface="Arial" charset="0"/>
              <a:ea typeface="+mn-ea"/>
              <a:cs typeface="Arial" charset="0"/>
            </a:endParaRPr>
          </a:p>
        </p:txBody>
      </p:sp>
      <p:sp>
        <p:nvSpPr>
          <p:cNvPr id="1040" name="Rectangle 16"/>
          <p:cNvSpPr>
            <a:spLocks noChangeArrowheads="1"/>
          </p:cNvSpPr>
          <p:nvPr/>
        </p:nvSpPr>
        <p:spPr bwMode="auto">
          <a:xfrm>
            <a:off x="0" y="1543053"/>
            <a:ext cx="12192000" cy="36513"/>
          </a:xfrm>
          <a:prstGeom prst="rect">
            <a:avLst/>
          </a:prstGeom>
          <a:solidFill>
            <a:srgbClr val="FFFF00"/>
          </a:solidFill>
          <a:ln>
            <a:noFill/>
          </a:ln>
        </p:spPr>
        <p:txBody>
          <a:bodyPr wrap="none" anchor="ctr"/>
          <a:lstStyle>
            <a:lvl1pPr eaLnBrk="0" hangingPunct="0">
              <a:defRPr b="1">
                <a:solidFill>
                  <a:schemeClr val="tx1"/>
                </a:solidFill>
                <a:latin typeface="Arial" charset="0"/>
                <a:cs typeface="Arial" charset="0"/>
              </a:defRPr>
            </a:lvl1pPr>
            <a:lvl2pPr marL="742950" indent="-285750" eaLnBrk="0" hangingPunct="0">
              <a:defRPr b="1">
                <a:solidFill>
                  <a:schemeClr val="tx1"/>
                </a:solidFill>
                <a:latin typeface="Arial" charset="0"/>
                <a:cs typeface="Arial" charset="0"/>
              </a:defRPr>
            </a:lvl2pPr>
            <a:lvl3pPr marL="1143000" indent="-228600" eaLnBrk="0" hangingPunct="0">
              <a:defRPr b="1">
                <a:solidFill>
                  <a:schemeClr val="tx1"/>
                </a:solidFill>
                <a:latin typeface="Arial" charset="0"/>
                <a:cs typeface="Arial" charset="0"/>
              </a:defRPr>
            </a:lvl3pPr>
            <a:lvl4pPr marL="1600200" indent="-228600" eaLnBrk="0" hangingPunct="0">
              <a:defRPr b="1">
                <a:solidFill>
                  <a:schemeClr val="tx1"/>
                </a:solidFill>
                <a:latin typeface="Arial" charset="0"/>
                <a:cs typeface="Arial" charset="0"/>
              </a:defRPr>
            </a:lvl4pPr>
            <a:lvl5pPr marL="2057400" indent="-228600" eaLnBrk="0" hangingPunct="0">
              <a:defRPr b="1">
                <a:solidFill>
                  <a:schemeClr val="tx1"/>
                </a:solidFill>
                <a:latin typeface="Arial" charset="0"/>
                <a:cs typeface="Arial" charset="0"/>
              </a:defRPr>
            </a:lvl5pPr>
            <a:lvl6pPr marL="2514600" indent="-228600" eaLnBrk="0" fontAlgn="base" hangingPunct="0">
              <a:spcBef>
                <a:spcPct val="0"/>
              </a:spcBef>
              <a:spcAft>
                <a:spcPct val="0"/>
              </a:spcAft>
              <a:defRPr b="1">
                <a:solidFill>
                  <a:schemeClr val="tx1"/>
                </a:solidFill>
                <a:latin typeface="Arial" charset="0"/>
                <a:cs typeface="Arial" charset="0"/>
              </a:defRPr>
            </a:lvl6pPr>
            <a:lvl7pPr marL="2971800" indent="-228600" eaLnBrk="0" fontAlgn="base" hangingPunct="0">
              <a:spcBef>
                <a:spcPct val="0"/>
              </a:spcBef>
              <a:spcAft>
                <a:spcPct val="0"/>
              </a:spcAft>
              <a:defRPr b="1">
                <a:solidFill>
                  <a:schemeClr val="tx1"/>
                </a:solidFill>
                <a:latin typeface="Arial" charset="0"/>
                <a:cs typeface="Arial" charset="0"/>
              </a:defRPr>
            </a:lvl7pPr>
            <a:lvl8pPr marL="3429000" indent="-228600" eaLnBrk="0" fontAlgn="base" hangingPunct="0">
              <a:spcBef>
                <a:spcPct val="0"/>
              </a:spcBef>
              <a:spcAft>
                <a:spcPct val="0"/>
              </a:spcAft>
              <a:defRPr b="1">
                <a:solidFill>
                  <a:schemeClr val="tx1"/>
                </a:solidFill>
                <a:latin typeface="Arial" charset="0"/>
                <a:cs typeface="Arial" charset="0"/>
              </a:defRPr>
            </a:lvl8pPr>
            <a:lvl9pPr marL="3886200" indent="-228600" eaLnBrk="0" fontAlgn="base" hangingPunct="0">
              <a:spcBef>
                <a:spcPct val="0"/>
              </a:spcBef>
              <a:spcAft>
                <a:spcPct val="0"/>
              </a:spcAft>
              <a:defRPr b="1">
                <a:solidFill>
                  <a:schemeClr val="tx1"/>
                </a:solidFill>
                <a:latin typeface="Arial" charset="0"/>
                <a:cs typeface="Arial" charset="0"/>
              </a:defRPr>
            </a:lvl9pPr>
          </a:lstStyle>
          <a:p>
            <a:pPr marL="0" marR="0" lvl="0" indent="0" algn="l" defTabSz="685800" rtl="0" eaLnBrk="0" fontAlgn="auto" latinLnBrk="0" hangingPunct="0">
              <a:lnSpc>
                <a:spcPct val="100000"/>
              </a:lnSpc>
              <a:spcBef>
                <a:spcPts val="0"/>
              </a:spcBef>
              <a:spcAft>
                <a:spcPts val="0"/>
              </a:spcAft>
              <a:buClrTx/>
              <a:buSzTx/>
              <a:buFontTx/>
              <a:buNone/>
              <a:tabLst/>
              <a:defRPr/>
            </a:pPr>
            <a:endParaRPr kumimoji="0" lang="en-US" altLang="en-US" sz="1013" b="1" i="0" u="none" strike="noStrike" kern="1200" cap="none" spc="0" normalizeH="0" baseline="0" noProof="0">
              <a:ln>
                <a:noFill/>
              </a:ln>
              <a:solidFill>
                <a:srgbClr val="000000"/>
              </a:solidFill>
              <a:effectLst/>
              <a:uLnTx/>
              <a:uFillTx/>
              <a:latin typeface="Arial" charset="0"/>
              <a:ea typeface="+mn-ea"/>
              <a:cs typeface="Arial" charset="0"/>
            </a:endParaRPr>
          </a:p>
        </p:txBody>
      </p:sp>
      <p:sp>
        <p:nvSpPr>
          <p:cNvPr id="1041" name="Rectangle 17"/>
          <p:cNvSpPr>
            <a:spLocks noChangeArrowheads="1"/>
          </p:cNvSpPr>
          <p:nvPr/>
        </p:nvSpPr>
        <p:spPr bwMode="auto">
          <a:xfrm>
            <a:off x="0" y="1585916"/>
            <a:ext cx="12192000" cy="71437"/>
          </a:xfrm>
          <a:prstGeom prst="rect">
            <a:avLst/>
          </a:prstGeom>
          <a:solidFill>
            <a:srgbClr val="0000FF"/>
          </a:solidFill>
          <a:ln>
            <a:noFill/>
          </a:ln>
        </p:spPr>
        <p:txBody>
          <a:bodyPr wrap="none" anchor="ctr"/>
          <a:lstStyle>
            <a:lvl1pPr eaLnBrk="0" hangingPunct="0">
              <a:defRPr b="1">
                <a:solidFill>
                  <a:schemeClr val="tx1"/>
                </a:solidFill>
                <a:latin typeface="Arial" charset="0"/>
                <a:cs typeface="Arial" charset="0"/>
              </a:defRPr>
            </a:lvl1pPr>
            <a:lvl2pPr marL="742950" indent="-285750" eaLnBrk="0" hangingPunct="0">
              <a:defRPr b="1">
                <a:solidFill>
                  <a:schemeClr val="tx1"/>
                </a:solidFill>
                <a:latin typeface="Arial" charset="0"/>
                <a:cs typeface="Arial" charset="0"/>
              </a:defRPr>
            </a:lvl2pPr>
            <a:lvl3pPr marL="1143000" indent="-228600" eaLnBrk="0" hangingPunct="0">
              <a:defRPr b="1">
                <a:solidFill>
                  <a:schemeClr val="tx1"/>
                </a:solidFill>
                <a:latin typeface="Arial" charset="0"/>
                <a:cs typeface="Arial" charset="0"/>
              </a:defRPr>
            </a:lvl3pPr>
            <a:lvl4pPr marL="1600200" indent="-228600" eaLnBrk="0" hangingPunct="0">
              <a:defRPr b="1">
                <a:solidFill>
                  <a:schemeClr val="tx1"/>
                </a:solidFill>
                <a:latin typeface="Arial" charset="0"/>
                <a:cs typeface="Arial" charset="0"/>
              </a:defRPr>
            </a:lvl4pPr>
            <a:lvl5pPr marL="2057400" indent="-228600" eaLnBrk="0" hangingPunct="0">
              <a:defRPr b="1">
                <a:solidFill>
                  <a:schemeClr val="tx1"/>
                </a:solidFill>
                <a:latin typeface="Arial" charset="0"/>
                <a:cs typeface="Arial" charset="0"/>
              </a:defRPr>
            </a:lvl5pPr>
            <a:lvl6pPr marL="2514600" indent="-228600" eaLnBrk="0" fontAlgn="base" hangingPunct="0">
              <a:spcBef>
                <a:spcPct val="0"/>
              </a:spcBef>
              <a:spcAft>
                <a:spcPct val="0"/>
              </a:spcAft>
              <a:defRPr b="1">
                <a:solidFill>
                  <a:schemeClr val="tx1"/>
                </a:solidFill>
                <a:latin typeface="Arial" charset="0"/>
                <a:cs typeface="Arial" charset="0"/>
              </a:defRPr>
            </a:lvl6pPr>
            <a:lvl7pPr marL="2971800" indent="-228600" eaLnBrk="0" fontAlgn="base" hangingPunct="0">
              <a:spcBef>
                <a:spcPct val="0"/>
              </a:spcBef>
              <a:spcAft>
                <a:spcPct val="0"/>
              </a:spcAft>
              <a:defRPr b="1">
                <a:solidFill>
                  <a:schemeClr val="tx1"/>
                </a:solidFill>
                <a:latin typeface="Arial" charset="0"/>
                <a:cs typeface="Arial" charset="0"/>
              </a:defRPr>
            </a:lvl7pPr>
            <a:lvl8pPr marL="3429000" indent="-228600" eaLnBrk="0" fontAlgn="base" hangingPunct="0">
              <a:spcBef>
                <a:spcPct val="0"/>
              </a:spcBef>
              <a:spcAft>
                <a:spcPct val="0"/>
              </a:spcAft>
              <a:defRPr b="1">
                <a:solidFill>
                  <a:schemeClr val="tx1"/>
                </a:solidFill>
                <a:latin typeface="Arial" charset="0"/>
                <a:cs typeface="Arial" charset="0"/>
              </a:defRPr>
            </a:lvl8pPr>
            <a:lvl9pPr marL="3886200" indent="-228600" eaLnBrk="0" fontAlgn="base" hangingPunct="0">
              <a:spcBef>
                <a:spcPct val="0"/>
              </a:spcBef>
              <a:spcAft>
                <a:spcPct val="0"/>
              </a:spcAft>
              <a:defRPr b="1">
                <a:solidFill>
                  <a:schemeClr val="tx1"/>
                </a:solidFill>
                <a:latin typeface="Arial" charset="0"/>
                <a:cs typeface="Arial" charset="0"/>
              </a:defRPr>
            </a:lvl9pPr>
          </a:lstStyle>
          <a:p>
            <a:pPr marL="0" marR="0" lvl="0" indent="0" algn="l" defTabSz="685800" rtl="0" eaLnBrk="0" fontAlgn="auto" latinLnBrk="0" hangingPunct="0">
              <a:lnSpc>
                <a:spcPct val="100000"/>
              </a:lnSpc>
              <a:spcBef>
                <a:spcPts val="0"/>
              </a:spcBef>
              <a:spcAft>
                <a:spcPts val="0"/>
              </a:spcAft>
              <a:buClrTx/>
              <a:buSzTx/>
              <a:buFontTx/>
              <a:buNone/>
              <a:tabLst/>
              <a:defRPr/>
            </a:pPr>
            <a:endParaRPr kumimoji="0" lang="en-US" altLang="en-US" sz="1013" b="1" i="0" u="none" strike="noStrike" kern="1200" cap="none" spc="0" normalizeH="0" baseline="0" noProof="0">
              <a:ln>
                <a:noFill/>
              </a:ln>
              <a:solidFill>
                <a:srgbClr val="000000"/>
              </a:solidFill>
              <a:effectLst/>
              <a:uLnTx/>
              <a:uFillTx/>
              <a:latin typeface="Arial" charset="0"/>
              <a:ea typeface="+mn-ea"/>
              <a:cs typeface="Arial" charset="0"/>
            </a:endParaRPr>
          </a:p>
        </p:txBody>
      </p:sp>
      <p:sp>
        <p:nvSpPr>
          <p:cNvPr id="1042" name="Rectangle 18"/>
          <p:cNvSpPr>
            <a:spLocks noChangeArrowheads="1"/>
          </p:cNvSpPr>
          <p:nvPr/>
        </p:nvSpPr>
        <p:spPr bwMode="auto">
          <a:xfrm>
            <a:off x="0" y="1370016"/>
            <a:ext cx="12192000" cy="71437"/>
          </a:xfrm>
          <a:prstGeom prst="rect">
            <a:avLst/>
          </a:prstGeom>
          <a:solidFill>
            <a:srgbClr val="3FB636"/>
          </a:solidFill>
          <a:ln>
            <a:noFill/>
          </a:ln>
        </p:spPr>
        <p:txBody>
          <a:bodyPr wrap="none" anchor="ctr"/>
          <a:lstStyle>
            <a:lvl1pPr eaLnBrk="0" hangingPunct="0">
              <a:defRPr b="1">
                <a:solidFill>
                  <a:schemeClr val="tx1"/>
                </a:solidFill>
                <a:latin typeface="Arial" charset="0"/>
                <a:cs typeface="Arial" charset="0"/>
              </a:defRPr>
            </a:lvl1pPr>
            <a:lvl2pPr marL="742950" indent="-285750" eaLnBrk="0" hangingPunct="0">
              <a:defRPr b="1">
                <a:solidFill>
                  <a:schemeClr val="tx1"/>
                </a:solidFill>
                <a:latin typeface="Arial" charset="0"/>
                <a:cs typeface="Arial" charset="0"/>
              </a:defRPr>
            </a:lvl2pPr>
            <a:lvl3pPr marL="1143000" indent="-228600" eaLnBrk="0" hangingPunct="0">
              <a:defRPr b="1">
                <a:solidFill>
                  <a:schemeClr val="tx1"/>
                </a:solidFill>
                <a:latin typeface="Arial" charset="0"/>
                <a:cs typeface="Arial" charset="0"/>
              </a:defRPr>
            </a:lvl3pPr>
            <a:lvl4pPr marL="1600200" indent="-228600" eaLnBrk="0" hangingPunct="0">
              <a:defRPr b="1">
                <a:solidFill>
                  <a:schemeClr val="tx1"/>
                </a:solidFill>
                <a:latin typeface="Arial" charset="0"/>
                <a:cs typeface="Arial" charset="0"/>
              </a:defRPr>
            </a:lvl4pPr>
            <a:lvl5pPr marL="2057400" indent="-228600" eaLnBrk="0" hangingPunct="0">
              <a:defRPr b="1">
                <a:solidFill>
                  <a:schemeClr val="tx1"/>
                </a:solidFill>
                <a:latin typeface="Arial" charset="0"/>
                <a:cs typeface="Arial" charset="0"/>
              </a:defRPr>
            </a:lvl5pPr>
            <a:lvl6pPr marL="2514600" indent="-228600" eaLnBrk="0" fontAlgn="base" hangingPunct="0">
              <a:spcBef>
                <a:spcPct val="0"/>
              </a:spcBef>
              <a:spcAft>
                <a:spcPct val="0"/>
              </a:spcAft>
              <a:defRPr b="1">
                <a:solidFill>
                  <a:schemeClr val="tx1"/>
                </a:solidFill>
                <a:latin typeface="Arial" charset="0"/>
                <a:cs typeface="Arial" charset="0"/>
              </a:defRPr>
            </a:lvl6pPr>
            <a:lvl7pPr marL="2971800" indent="-228600" eaLnBrk="0" fontAlgn="base" hangingPunct="0">
              <a:spcBef>
                <a:spcPct val="0"/>
              </a:spcBef>
              <a:spcAft>
                <a:spcPct val="0"/>
              </a:spcAft>
              <a:defRPr b="1">
                <a:solidFill>
                  <a:schemeClr val="tx1"/>
                </a:solidFill>
                <a:latin typeface="Arial" charset="0"/>
                <a:cs typeface="Arial" charset="0"/>
              </a:defRPr>
            </a:lvl7pPr>
            <a:lvl8pPr marL="3429000" indent="-228600" eaLnBrk="0" fontAlgn="base" hangingPunct="0">
              <a:spcBef>
                <a:spcPct val="0"/>
              </a:spcBef>
              <a:spcAft>
                <a:spcPct val="0"/>
              </a:spcAft>
              <a:defRPr b="1">
                <a:solidFill>
                  <a:schemeClr val="tx1"/>
                </a:solidFill>
                <a:latin typeface="Arial" charset="0"/>
                <a:cs typeface="Arial" charset="0"/>
              </a:defRPr>
            </a:lvl8pPr>
            <a:lvl9pPr marL="3886200" indent="-228600" eaLnBrk="0" fontAlgn="base" hangingPunct="0">
              <a:spcBef>
                <a:spcPct val="0"/>
              </a:spcBef>
              <a:spcAft>
                <a:spcPct val="0"/>
              </a:spcAft>
              <a:defRPr b="1">
                <a:solidFill>
                  <a:schemeClr val="tx1"/>
                </a:solidFill>
                <a:latin typeface="Arial" charset="0"/>
                <a:cs typeface="Arial" charset="0"/>
              </a:defRPr>
            </a:lvl9pPr>
          </a:lstStyle>
          <a:p>
            <a:pPr marL="0" marR="0" lvl="0" indent="0" algn="l" defTabSz="685800" rtl="0" eaLnBrk="0" fontAlgn="auto" latinLnBrk="0" hangingPunct="0">
              <a:lnSpc>
                <a:spcPct val="100000"/>
              </a:lnSpc>
              <a:spcBef>
                <a:spcPts val="0"/>
              </a:spcBef>
              <a:spcAft>
                <a:spcPts val="0"/>
              </a:spcAft>
              <a:buClrTx/>
              <a:buSzTx/>
              <a:buFontTx/>
              <a:buNone/>
              <a:tabLst/>
              <a:defRPr/>
            </a:pPr>
            <a:endParaRPr kumimoji="0" lang="en-US" altLang="en-US" sz="1013" b="1" i="0" u="none" strike="noStrike" kern="1200" cap="none" spc="0" normalizeH="0" baseline="0" noProof="0">
              <a:ln>
                <a:noFill/>
              </a:ln>
              <a:solidFill>
                <a:srgbClr val="000000"/>
              </a:solidFill>
              <a:effectLst/>
              <a:uLnTx/>
              <a:uFillTx/>
              <a:latin typeface="Arial" charset="0"/>
              <a:ea typeface="+mn-ea"/>
              <a:cs typeface="Arial" charset="0"/>
            </a:endParaRPr>
          </a:p>
        </p:txBody>
      </p:sp>
    </p:spTree>
    <p:extLst>
      <p:ext uri="{BB962C8B-B14F-4D97-AF65-F5344CB8AC3E}">
        <p14:creationId xmlns:p14="http://schemas.microsoft.com/office/powerpoint/2010/main" val="34546080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3" r:id="rId12"/>
  </p:sldLayoutIdLst>
  <p:transition advClick="0"/>
  <p:txStyles>
    <p:titleStyle>
      <a:lvl1pPr algn="ctr" rtl="0" eaLnBrk="0" fontAlgn="base" hangingPunct="0">
        <a:spcBef>
          <a:spcPct val="0"/>
        </a:spcBef>
        <a:spcAft>
          <a:spcPct val="0"/>
        </a:spcAft>
        <a:defRPr sz="2475">
          <a:solidFill>
            <a:schemeClr val="tx2"/>
          </a:solidFill>
          <a:latin typeface="+mj-lt"/>
          <a:ea typeface="MS PGothic" panose="020B0600070205080204" pitchFamily="34" charset="-128"/>
          <a:cs typeface="+mj-cs"/>
        </a:defRPr>
      </a:lvl1pPr>
      <a:lvl2pPr algn="ctr" rtl="0" eaLnBrk="0" fontAlgn="base" hangingPunct="0">
        <a:spcBef>
          <a:spcPct val="0"/>
        </a:spcBef>
        <a:spcAft>
          <a:spcPct val="0"/>
        </a:spcAft>
        <a:defRPr sz="2475">
          <a:solidFill>
            <a:schemeClr val="tx2"/>
          </a:solidFill>
          <a:latin typeface="Arial" charset="0"/>
          <a:ea typeface="MS PGothic" panose="020B0600070205080204" pitchFamily="34" charset="-128"/>
          <a:cs typeface="Arial" charset="0"/>
        </a:defRPr>
      </a:lvl2pPr>
      <a:lvl3pPr algn="ctr" rtl="0" eaLnBrk="0" fontAlgn="base" hangingPunct="0">
        <a:spcBef>
          <a:spcPct val="0"/>
        </a:spcBef>
        <a:spcAft>
          <a:spcPct val="0"/>
        </a:spcAft>
        <a:defRPr sz="2475">
          <a:solidFill>
            <a:schemeClr val="tx2"/>
          </a:solidFill>
          <a:latin typeface="Arial" charset="0"/>
          <a:ea typeface="MS PGothic" panose="020B0600070205080204" pitchFamily="34" charset="-128"/>
          <a:cs typeface="Arial" charset="0"/>
        </a:defRPr>
      </a:lvl3pPr>
      <a:lvl4pPr algn="ctr" rtl="0" eaLnBrk="0" fontAlgn="base" hangingPunct="0">
        <a:spcBef>
          <a:spcPct val="0"/>
        </a:spcBef>
        <a:spcAft>
          <a:spcPct val="0"/>
        </a:spcAft>
        <a:defRPr sz="2475">
          <a:solidFill>
            <a:schemeClr val="tx2"/>
          </a:solidFill>
          <a:latin typeface="Arial" charset="0"/>
          <a:ea typeface="MS PGothic" panose="020B0600070205080204" pitchFamily="34" charset="-128"/>
          <a:cs typeface="Arial" charset="0"/>
        </a:defRPr>
      </a:lvl4pPr>
      <a:lvl5pPr algn="ctr" rtl="0" eaLnBrk="0" fontAlgn="base" hangingPunct="0">
        <a:spcBef>
          <a:spcPct val="0"/>
        </a:spcBef>
        <a:spcAft>
          <a:spcPct val="0"/>
        </a:spcAft>
        <a:defRPr sz="2475">
          <a:solidFill>
            <a:schemeClr val="tx2"/>
          </a:solidFill>
          <a:latin typeface="Arial" charset="0"/>
          <a:ea typeface="MS PGothic" panose="020B0600070205080204" pitchFamily="34" charset="-128"/>
          <a:cs typeface="Arial" charset="0"/>
        </a:defRPr>
      </a:lvl5pPr>
      <a:lvl6pPr marL="257175" algn="ctr" rtl="0" eaLnBrk="1" fontAlgn="base" hangingPunct="1">
        <a:spcBef>
          <a:spcPct val="0"/>
        </a:spcBef>
        <a:spcAft>
          <a:spcPct val="0"/>
        </a:spcAft>
        <a:defRPr sz="2475">
          <a:solidFill>
            <a:schemeClr val="tx2"/>
          </a:solidFill>
          <a:latin typeface="Arial" charset="0"/>
          <a:cs typeface="Arial" charset="0"/>
        </a:defRPr>
      </a:lvl6pPr>
      <a:lvl7pPr marL="514350" algn="ctr" rtl="0" eaLnBrk="1" fontAlgn="base" hangingPunct="1">
        <a:spcBef>
          <a:spcPct val="0"/>
        </a:spcBef>
        <a:spcAft>
          <a:spcPct val="0"/>
        </a:spcAft>
        <a:defRPr sz="2475">
          <a:solidFill>
            <a:schemeClr val="tx2"/>
          </a:solidFill>
          <a:latin typeface="Arial" charset="0"/>
          <a:cs typeface="Arial" charset="0"/>
        </a:defRPr>
      </a:lvl7pPr>
      <a:lvl8pPr marL="771525" algn="ctr" rtl="0" eaLnBrk="1" fontAlgn="base" hangingPunct="1">
        <a:spcBef>
          <a:spcPct val="0"/>
        </a:spcBef>
        <a:spcAft>
          <a:spcPct val="0"/>
        </a:spcAft>
        <a:defRPr sz="2475">
          <a:solidFill>
            <a:schemeClr val="tx2"/>
          </a:solidFill>
          <a:latin typeface="Arial" charset="0"/>
          <a:cs typeface="Arial" charset="0"/>
        </a:defRPr>
      </a:lvl8pPr>
      <a:lvl9pPr marL="1028700" algn="ctr" rtl="0" eaLnBrk="1" fontAlgn="base" hangingPunct="1">
        <a:spcBef>
          <a:spcPct val="0"/>
        </a:spcBef>
        <a:spcAft>
          <a:spcPct val="0"/>
        </a:spcAft>
        <a:defRPr sz="2475">
          <a:solidFill>
            <a:schemeClr val="tx2"/>
          </a:solidFill>
          <a:latin typeface="Arial" charset="0"/>
          <a:cs typeface="Arial" charset="0"/>
        </a:defRPr>
      </a:lvl9pPr>
    </p:titleStyle>
    <p:bodyStyle>
      <a:lvl1pPr marL="192881" indent="-192881" algn="l" rtl="0" eaLnBrk="0" fontAlgn="base" hangingPunct="0">
        <a:spcBef>
          <a:spcPct val="20000"/>
        </a:spcBef>
        <a:spcAft>
          <a:spcPct val="0"/>
        </a:spcAft>
        <a:buChar char="•"/>
        <a:defRPr sz="1800">
          <a:solidFill>
            <a:schemeClr val="tx1"/>
          </a:solidFill>
          <a:latin typeface="+mn-lt"/>
          <a:ea typeface="MS PGothic" panose="020B0600070205080204" pitchFamily="34" charset="-128"/>
          <a:cs typeface="+mn-cs"/>
        </a:defRPr>
      </a:lvl1pPr>
      <a:lvl2pPr marL="417910" indent="-160735" algn="l" rtl="0" eaLnBrk="0" fontAlgn="base" hangingPunct="0">
        <a:spcBef>
          <a:spcPct val="20000"/>
        </a:spcBef>
        <a:spcAft>
          <a:spcPct val="0"/>
        </a:spcAft>
        <a:buChar char="–"/>
        <a:defRPr sz="1575">
          <a:solidFill>
            <a:schemeClr val="tx1"/>
          </a:solidFill>
          <a:latin typeface="+mn-lt"/>
          <a:ea typeface="Arial" charset="0"/>
          <a:cs typeface="+mn-cs"/>
        </a:defRPr>
      </a:lvl2pPr>
      <a:lvl3pPr marL="642938" indent="-128588" algn="l" rtl="0" eaLnBrk="0" fontAlgn="base" hangingPunct="0">
        <a:spcBef>
          <a:spcPct val="20000"/>
        </a:spcBef>
        <a:spcAft>
          <a:spcPct val="0"/>
        </a:spcAft>
        <a:buChar char="•"/>
        <a:defRPr>
          <a:solidFill>
            <a:schemeClr val="tx1"/>
          </a:solidFill>
          <a:latin typeface="+mn-lt"/>
          <a:ea typeface="Arial" charset="0"/>
          <a:cs typeface="+mn-cs"/>
        </a:defRPr>
      </a:lvl3pPr>
      <a:lvl4pPr marL="900113" indent="-128588" algn="l" rtl="0" eaLnBrk="0" fontAlgn="base" hangingPunct="0">
        <a:spcBef>
          <a:spcPct val="20000"/>
        </a:spcBef>
        <a:spcAft>
          <a:spcPct val="0"/>
        </a:spcAft>
        <a:buChar char="–"/>
        <a:defRPr sz="1125">
          <a:solidFill>
            <a:schemeClr val="tx1"/>
          </a:solidFill>
          <a:latin typeface="+mn-lt"/>
          <a:ea typeface="Arial" charset="0"/>
          <a:cs typeface="+mn-cs"/>
        </a:defRPr>
      </a:lvl4pPr>
      <a:lvl5pPr marL="1157288" indent="-128588" algn="l" rtl="0" eaLnBrk="0" fontAlgn="base" hangingPunct="0">
        <a:spcBef>
          <a:spcPct val="20000"/>
        </a:spcBef>
        <a:spcAft>
          <a:spcPct val="0"/>
        </a:spcAft>
        <a:buChar char="»"/>
        <a:defRPr sz="1125">
          <a:solidFill>
            <a:schemeClr val="tx1"/>
          </a:solidFill>
          <a:latin typeface="+mn-lt"/>
          <a:ea typeface="Arial" charset="0"/>
          <a:cs typeface="+mn-cs"/>
        </a:defRPr>
      </a:lvl5pPr>
      <a:lvl6pPr marL="1414463" indent="-128588" algn="l" rtl="0" eaLnBrk="1" fontAlgn="base" hangingPunct="1">
        <a:spcBef>
          <a:spcPct val="20000"/>
        </a:spcBef>
        <a:spcAft>
          <a:spcPct val="0"/>
        </a:spcAft>
        <a:buChar char="»"/>
        <a:defRPr sz="1125">
          <a:solidFill>
            <a:schemeClr val="tx1"/>
          </a:solidFill>
          <a:latin typeface="+mn-lt"/>
          <a:cs typeface="+mn-cs"/>
        </a:defRPr>
      </a:lvl6pPr>
      <a:lvl7pPr marL="1671638" indent="-128588" algn="l" rtl="0" eaLnBrk="1" fontAlgn="base" hangingPunct="1">
        <a:spcBef>
          <a:spcPct val="20000"/>
        </a:spcBef>
        <a:spcAft>
          <a:spcPct val="0"/>
        </a:spcAft>
        <a:buChar char="»"/>
        <a:defRPr sz="1125">
          <a:solidFill>
            <a:schemeClr val="tx1"/>
          </a:solidFill>
          <a:latin typeface="+mn-lt"/>
          <a:cs typeface="+mn-cs"/>
        </a:defRPr>
      </a:lvl7pPr>
      <a:lvl8pPr marL="1928813" indent="-128588" algn="l" rtl="0" eaLnBrk="1" fontAlgn="base" hangingPunct="1">
        <a:spcBef>
          <a:spcPct val="20000"/>
        </a:spcBef>
        <a:spcAft>
          <a:spcPct val="0"/>
        </a:spcAft>
        <a:buChar char="»"/>
        <a:defRPr sz="1125">
          <a:solidFill>
            <a:schemeClr val="tx1"/>
          </a:solidFill>
          <a:latin typeface="+mn-lt"/>
          <a:cs typeface="+mn-cs"/>
        </a:defRPr>
      </a:lvl8pPr>
      <a:lvl9pPr marL="2185988" indent="-128588" algn="l" rtl="0" eaLnBrk="1" fontAlgn="base" hangingPunct="1">
        <a:spcBef>
          <a:spcPct val="20000"/>
        </a:spcBef>
        <a:spcAft>
          <a:spcPct val="0"/>
        </a:spcAft>
        <a:buChar char="»"/>
        <a:defRPr sz="1125">
          <a:solidFill>
            <a:schemeClr val="tx1"/>
          </a:solidFill>
          <a:latin typeface="+mn-lt"/>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116A3670-E362-F29D-CB57-9B14B892B1A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x-none"/>
          </a:p>
        </p:txBody>
      </p:sp>
      <p:sp>
        <p:nvSpPr>
          <p:cNvPr id="3" name="Text Placeholder 2">
            <a:extLst>
              <a:ext uri="{FF2B5EF4-FFF2-40B4-BE49-F238E27FC236}">
                <a16:creationId xmlns:a16="http://schemas.microsoft.com/office/drawing/2014/main" xmlns="" id="{30FF5E96-DDEE-7826-6FC6-9B47DEA5E14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Date Placeholder 3">
            <a:extLst>
              <a:ext uri="{FF2B5EF4-FFF2-40B4-BE49-F238E27FC236}">
                <a16:creationId xmlns:a16="http://schemas.microsoft.com/office/drawing/2014/main" xmlns="" id="{214D21CD-AB88-7DC2-1CA7-B51C9C8E9B4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1C09DC-BFF5-4519-9FA6-1ECCBAE25A6E}" type="datetimeFigureOut">
              <a:rPr lang="x-none" smtClean="0"/>
              <a:t>8/6/2024</a:t>
            </a:fld>
            <a:endParaRPr lang="x-none"/>
          </a:p>
        </p:txBody>
      </p:sp>
      <p:sp>
        <p:nvSpPr>
          <p:cNvPr id="5" name="Footer Placeholder 4">
            <a:extLst>
              <a:ext uri="{FF2B5EF4-FFF2-40B4-BE49-F238E27FC236}">
                <a16:creationId xmlns:a16="http://schemas.microsoft.com/office/drawing/2014/main" xmlns="" id="{9A50916F-820C-43C6-89E6-88DB10A6D24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x-none"/>
          </a:p>
        </p:txBody>
      </p:sp>
      <p:sp>
        <p:nvSpPr>
          <p:cNvPr id="6" name="Slide Number Placeholder 5">
            <a:extLst>
              <a:ext uri="{FF2B5EF4-FFF2-40B4-BE49-F238E27FC236}">
                <a16:creationId xmlns:a16="http://schemas.microsoft.com/office/drawing/2014/main" xmlns="" id="{7846351E-4433-112D-0D4E-C270BE6B1A0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BEBAC1-CBDE-44A9-9E63-D78B1A9BC2EF}" type="slidenum">
              <a:rPr lang="x-none" smtClean="0"/>
              <a:t>‹#›</a:t>
            </a:fld>
            <a:endParaRPr lang="x-none"/>
          </a:p>
        </p:txBody>
      </p:sp>
    </p:spTree>
    <p:extLst>
      <p:ext uri="{BB962C8B-B14F-4D97-AF65-F5344CB8AC3E}">
        <p14:creationId xmlns:p14="http://schemas.microsoft.com/office/powerpoint/2010/main" val="1792988870"/>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9.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053681-E1A3-7FF3-A3BB-4BBE3E5CE614}"/>
              </a:ext>
            </a:extLst>
          </p:cNvPr>
          <p:cNvSpPr>
            <a:spLocks noGrp="1"/>
          </p:cNvSpPr>
          <p:nvPr>
            <p:ph type="ctrTitle"/>
          </p:nvPr>
        </p:nvSpPr>
        <p:spPr>
          <a:xfrm>
            <a:off x="1524000" y="1990951"/>
            <a:ext cx="9144000" cy="2319791"/>
          </a:xfrm>
        </p:spPr>
        <p:txBody>
          <a:bodyPr/>
          <a:lstStyle/>
          <a:p>
            <a:r>
              <a:rPr lang="en-US" dirty="0"/>
              <a:t/>
            </a:r>
            <a:br>
              <a:rPr lang="en-US" dirty="0"/>
            </a:br>
            <a:r>
              <a:rPr lang="en-US" dirty="0"/>
              <a:t/>
            </a:r>
            <a:br>
              <a:rPr lang="en-US" dirty="0"/>
            </a:br>
            <a:r>
              <a:rPr lang="en-US" dirty="0"/>
              <a:t/>
            </a:r>
            <a:br>
              <a:rPr lang="en-US" dirty="0"/>
            </a:br>
            <a:r>
              <a:rPr lang="en-US" sz="3600" dirty="0"/>
              <a:t>Commemoration of Breastfeeding Week (WABA) 2024: Are we on track to</a:t>
            </a:r>
            <a:br>
              <a:rPr lang="en-US" sz="3600" dirty="0"/>
            </a:br>
            <a:r>
              <a:rPr lang="en-US" sz="3600" dirty="0"/>
              <a:t>meeting the SDG Goals?”</a:t>
            </a:r>
            <a:endParaRPr lang="x-none" sz="3600" dirty="0"/>
          </a:p>
        </p:txBody>
      </p:sp>
      <p:sp>
        <p:nvSpPr>
          <p:cNvPr id="3" name="Subtitle 2">
            <a:extLst>
              <a:ext uri="{FF2B5EF4-FFF2-40B4-BE49-F238E27FC236}">
                <a16:creationId xmlns:a16="http://schemas.microsoft.com/office/drawing/2014/main" xmlns="" id="{B7293075-CCC8-68ED-2238-684F02613E4D}"/>
              </a:ext>
            </a:extLst>
          </p:cNvPr>
          <p:cNvSpPr>
            <a:spLocks noGrp="1"/>
          </p:cNvSpPr>
          <p:nvPr>
            <p:ph type="subTitle" idx="1"/>
          </p:nvPr>
        </p:nvSpPr>
        <p:spPr>
          <a:xfrm>
            <a:off x="1524000" y="4862285"/>
            <a:ext cx="9144000" cy="947057"/>
          </a:xfrm>
        </p:spPr>
        <p:txBody>
          <a:bodyPr/>
          <a:lstStyle/>
          <a:p>
            <a:r>
              <a:rPr lang="en-US" b="1" dirty="0"/>
              <a:t>ELIETH RUMANYIKA </a:t>
            </a:r>
          </a:p>
          <a:p>
            <a:r>
              <a:rPr lang="en-US" b="1" dirty="0"/>
              <a:t>CHILD NUTRITION SPECIALIST</a:t>
            </a:r>
            <a:endParaRPr lang="x-none" b="1" dirty="0"/>
          </a:p>
        </p:txBody>
      </p:sp>
    </p:spTree>
    <p:extLst>
      <p:ext uri="{BB962C8B-B14F-4D97-AF65-F5344CB8AC3E}">
        <p14:creationId xmlns:p14="http://schemas.microsoft.com/office/powerpoint/2010/main" val="3375083013"/>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EA5433A8-5F36-DC30-EFC6-A1DBE75C8FEF}"/>
              </a:ext>
            </a:extLst>
          </p:cNvPr>
          <p:cNvSpPr>
            <a:spLocks noGrp="1"/>
          </p:cNvSpPr>
          <p:nvPr>
            <p:ph sz="half" idx="1"/>
          </p:nvPr>
        </p:nvSpPr>
        <p:spPr/>
        <p:txBody>
          <a:bodyPr/>
          <a:lstStyle/>
          <a:p>
            <a:endParaRPr lang="en-US" dirty="0"/>
          </a:p>
          <a:p>
            <a:r>
              <a:rPr lang="en-US" sz="2000" dirty="0">
                <a:latin typeface="Bahnschrift" panose="020B0502040204020203" pitchFamily="34" charset="0"/>
              </a:rPr>
              <a:t>The association between breastfeeding and higher IQs and educational attainment can contribute to efforts to achieving global learning targets(Goal 4 on education)</a:t>
            </a:r>
          </a:p>
          <a:p>
            <a:r>
              <a:rPr lang="en-US" sz="2000" dirty="0">
                <a:latin typeface="Bahnschrift" panose="020B0502040204020203" pitchFamily="34" charset="0"/>
              </a:rPr>
              <a:t>Breastfeeding is linked to critical equality issues including birth spacing and workplace rights (Goal 5 on gender equality).</a:t>
            </a:r>
          </a:p>
          <a:p>
            <a:r>
              <a:rPr lang="en-US" sz="2000" dirty="0">
                <a:latin typeface="Bahnschrift" panose="020B0502040204020203" pitchFamily="34" charset="0"/>
              </a:rPr>
              <a:t>Breastmilk does not require industry for production and is created and consumed with a minimal ecological footprint (Goals 12 tackles sustainable consumption).</a:t>
            </a:r>
            <a:endParaRPr lang="x-none" sz="2000" dirty="0">
              <a:latin typeface="Bahnschrift" panose="020B0502040204020203" pitchFamily="34" charset="0"/>
            </a:endParaRPr>
          </a:p>
          <a:p>
            <a:endParaRPr lang="x-none" dirty="0"/>
          </a:p>
        </p:txBody>
      </p:sp>
      <p:pic>
        <p:nvPicPr>
          <p:cNvPr id="5" name="Picture 2" descr="Sustainable Development Goals - Dürr Group">
            <a:extLst>
              <a:ext uri="{FF2B5EF4-FFF2-40B4-BE49-F238E27FC236}">
                <a16:creationId xmlns:a16="http://schemas.microsoft.com/office/drawing/2014/main" xmlns="" id="{AA34FE31-2853-D46C-6611-90F96D6EE6F3}"/>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400800" y="1844676"/>
            <a:ext cx="5552015" cy="4601094"/>
          </a:xfrm>
          <a:prstGeom prst="rect">
            <a:avLst/>
          </a:prstGeom>
          <a:noFill/>
          <a:extLst>
            <a:ext uri="{909E8E84-426E-40DD-AFC4-6F175D3DCCD1}">
              <a14:hiddenFill xmlns:a14="http://schemas.microsoft.com/office/drawing/2010/main">
                <a:solidFill>
                  <a:srgbClr val="FFFFFF"/>
                </a:solidFill>
              </a14:hiddenFill>
            </a:ext>
          </a:extLst>
        </p:spPr>
      </p:pic>
      <p:sp>
        <p:nvSpPr>
          <p:cNvPr id="6" name="Title 1">
            <a:extLst>
              <a:ext uri="{FF2B5EF4-FFF2-40B4-BE49-F238E27FC236}">
                <a16:creationId xmlns:a16="http://schemas.microsoft.com/office/drawing/2014/main" xmlns="" id="{3A7C894D-8787-483C-4873-00A1B6A93336}"/>
              </a:ext>
            </a:extLst>
          </p:cNvPr>
          <p:cNvSpPr>
            <a:spLocks noGrp="1"/>
          </p:cNvSpPr>
          <p:nvPr>
            <p:ph type="title"/>
          </p:nvPr>
        </p:nvSpPr>
        <p:spPr>
          <a:xfrm>
            <a:off x="1582738" y="274638"/>
            <a:ext cx="9999662" cy="993775"/>
          </a:xfrm>
          <a:solidFill>
            <a:schemeClr val="bg1">
              <a:lumMod val="75000"/>
            </a:schemeClr>
          </a:solidFill>
        </p:spPr>
        <p:txBody>
          <a:bodyPr/>
          <a:lstStyle/>
          <a:p>
            <a:r>
              <a:rPr lang="en-US" dirty="0"/>
              <a:t>BREASTFEEDING AND SDG</a:t>
            </a:r>
            <a:endParaRPr lang="x-none" dirty="0"/>
          </a:p>
        </p:txBody>
      </p:sp>
    </p:spTree>
    <p:extLst>
      <p:ext uri="{BB962C8B-B14F-4D97-AF65-F5344CB8AC3E}">
        <p14:creationId xmlns:p14="http://schemas.microsoft.com/office/powerpoint/2010/main" val="481174407"/>
      </p:ext>
    </p:extLst>
  </p:cSld>
  <p:clrMapOvr>
    <a:masterClrMapping/>
  </p:clrMapOvr>
  <p:transition advClick="0"/>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6" descr="367 African Breastfeeding Stock Photos - Free &amp; Royalty-Free Stock Photos  from Dreamstime">
            <a:extLst>
              <a:ext uri="{FF2B5EF4-FFF2-40B4-BE49-F238E27FC236}">
                <a16:creationId xmlns:a16="http://schemas.microsoft.com/office/drawing/2014/main" xmlns="" id="{E6BDCAA6-7024-A77A-AF41-C599B5F645B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46288" y="114173"/>
            <a:ext cx="7852348" cy="5162365"/>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Rounded Corners 2">
            <a:extLst>
              <a:ext uri="{FF2B5EF4-FFF2-40B4-BE49-F238E27FC236}">
                <a16:creationId xmlns:a16="http://schemas.microsoft.com/office/drawing/2014/main" xmlns="" id="{AAB7883E-6A62-BB35-E0C7-166C54103222}"/>
              </a:ext>
            </a:extLst>
          </p:cNvPr>
          <p:cNvSpPr/>
          <p:nvPr/>
        </p:nvSpPr>
        <p:spPr bwMode="auto">
          <a:xfrm>
            <a:off x="353518" y="5394714"/>
            <a:ext cx="11484964" cy="1349113"/>
          </a:xfrm>
          <a:prstGeom prst="roundRect">
            <a:avLst/>
          </a:prstGeom>
          <a:solidFill>
            <a:srgbClr val="F6A8E5"/>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b="1" i="1" dirty="0"/>
              <a:t>“Breastfeeding is a fundamental building block for sustainable development, providing a strong foundation for health, nutrition, and equality. By supporting breastfeeding, we not only nourish future generations but also advance multiple Sustainable Development Goals, from reducing child mortality to ensuring healthy lives and promoting lifelong well-being”.</a:t>
            </a:r>
            <a:endParaRPr lang="x-none" b="1" i="1" dirty="0"/>
          </a:p>
        </p:txBody>
      </p:sp>
    </p:spTree>
    <p:extLst>
      <p:ext uri="{BB962C8B-B14F-4D97-AF65-F5344CB8AC3E}">
        <p14:creationId xmlns:p14="http://schemas.microsoft.com/office/powerpoint/2010/main" val="8303883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xmlns="" id="{03883B25-8FE8-6E57-F796-89895B9A01FA}"/>
              </a:ext>
            </a:extLst>
          </p:cNvPr>
          <p:cNvPicPr>
            <a:picLocks noChangeAspect="1"/>
          </p:cNvPicPr>
          <p:nvPr/>
        </p:nvPicPr>
        <p:blipFill>
          <a:blip r:embed="rId2"/>
          <a:stretch>
            <a:fillRect/>
          </a:stretch>
        </p:blipFill>
        <p:spPr>
          <a:xfrm>
            <a:off x="299802" y="239843"/>
            <a:ext cx="7330191" cy="6310859"/>
          </a:xfrm>
          <a:prstGeom prst="rect">
            <a:avLst/>
          </a:prstGeom>
          <a:noFill/>
          <a:ln w="9525">
            <a:noFill/>
          </a:ln>
        </p:spPr>
      </p:pic>
      <p:sp>
        <p:nvSpPr>
          <p:cNvPr id="5" name="Thought Bubble: Cloud 4">
            <a:extLst>
              <a:ext uri="{FF2B5EF4-FFF2-40B4-BE49-F238E27FC236}">
                <a16:creationId xmlns:a16="http://schemas.microsoft.com/office/drawing/2014/main" xmlns="" id="{DF3995C7-DE1B-09AE-8CC9-ACB8C3D3AB1A}"/>
              </a:ext>
            </a:extLst>
          </p:cNvPr>
          <p:cNvSpPr/>
          <p:nvPr/>
        </p:nvSpPr>
        <p:spPr>
          <a:xfrm>
            <a:off x="7629993" y="239843"/>
            <a:ext cx="4262205" cy="2758190"/>
          </a:xfrm>
          <a:prstGeom prst="cloudCallout">
            <a:avLst>
              <a:gd name="adj1" fmla="val -43967"/>
              <a:gd name="adj2" fmla="val 88747"/>
            </a:avLst>
          </a:prstGeom>
          <a:solidFill>
            <a:schemeClr val="tx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000" dirty="0"/>
          </a:p>
          <a:p>
            <a:pPr algn="ctr"/>
            <a:endParaRPr lang="en-US" sz="2000" dirty="0">
              <a:solidFill>
                <a:schemeClr val="tx1"/>
              </a:solidFill>
            </a:endParaRPr>
          </a:p>
          <a:p>
            <a:pPr algn="ctr"/>
            <a:r>
              <a:rPr lang="en-US" sz="2000" dirty="0">
                <a:solidFill>
                  <a:schemeClr val="tx1"/>
                </a:solidFill>
              </a:rPr>
              <a:t>“</a:t>
            </a:r>
            <a:r>
              <a:rPr lang="en-US" sz="2000" b="1" i="1" dirty="0">
                <a:solidFill>
                  <a:schemeClr val="tx1"/>
                </a:solidFill>
              </a:rPr>
              <a:t>CLOSING THE GAP; SUPPORT BREASTFEEDING FOR ALL” </a:t>
            </a:r>
            <a:endParaRPr lang="x-none" sz="2000" b="1" i="1" dirty="0">
              <a:solidFill>
                <a:schemeClr val="tx1"/>
              </a:solidFill>
            </a:endParaRPr>
          </a:p>
        </p:txBody>
      </p:sp>
      <p:sp>
        <p:nvSpPr>
          <p:cNvPr id="6" name="Flowchart: Terminator 5">
            <a:extLst>
              <a:ext uri="{FF2B5EF4-FFF2-40B4-BE49-F238E27FC236}">
                <a16:creationId xmlns:a16="http://schemas.microsoft.com/office/drawing/2014/main" xmlns="" id="{E567F93C-C3DB-F479-C69E-BE5DA8010690}"/>
              </a:ext>
            </a:extLst>
          </p:cNvPr>
          <p:cNvSpPr/>
          <p:nvPr/>
        </p:nvSpPr>
        <p:spPr>
          <a:xfrm>
            <a:off x="8379501" y="4901784"/>
            <a:ext cx="3642609" cy="914400"/>
          </a:xfrm>
          <a:prstGeom prst="flowChartTerminator">
            <a:avLst/>
          </a:prstGeom>
          <a:solidFill>
            <a:srgbClr val="F6A8E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tx1"/>
                </a:solidFill>
              </a:rPr>
              <a:t>ASANTENI!! </a:t>
            </a:r>
            <a:endParaRPr lang="x-none" sz="3600" b="1" dirty="0">
              <a:solidFill>
                <a:schemeClr val="tx1"/>
              </a:solidFill>
            </a:endParaRPr>
          </a:p>
        </p:txBody>
      </p:sp>
    </p:spTree>
    <p:extLst>
      <p:ext uri="{BB962C8B-B14F-4D97-AF65-F5344CB8AC3E}">
        <p14:creationId xmlns:p14="http://schemas.microsoft.com/office/powerpoint/2010/main" val="35573001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553301F-012A-B794-D254-EE2687F1CFBF}"/>
              </a:ext>
            </a:extLst>
          </p:cNvPr>
          <p:cNvSpPr>
            <a:spLocks noGrp="1"/>
          </p:cNvSpPr>
          <p:nvPr>
            <p:ph type="title"/>
          </p:nvPr>
        </p:nvSpPr>
        <p:spPr/>
        <p:txBody>
          <a:bodyPr/>
          <a:lstStyle/>
          <a:p>
            <a:r>
              <a:rPr lang="en-US" sz="2800" b="1" dirty="0"/>
              <a:t>Introduction </a:t>
            </a:r>
            <a:endParaRPr lang="x-none" sz="2800" b="1" dirty="0"/>
          </a:p>
        </p:txBody>
      </p:sp>
      <p:sp>
        <p:nvSpPr>
          <p:cNvPr id="3" name="Content Placeholder 2">
            <a:extLst>
              <a:ext uri="{FF2B5EF4-FFF2-40B4-BE49-F238E27FC236}">
                <a16:creationId xmlns:a16="http://schemas.microsoft.com/office/drawing/2014/main" xmlns="" id="{7D61AAB5-E54E-31BF-16D2-E2181F4988E1}"/>
              </a:ext>
            </a:extLst>
          </p:cNvPr>
          <p:cNvSpPr>
            <a:spLocks noGrp="1"/>
          </p:cNvSpPr>
          <p:nvPr>
            <p:ph idx="1"/>
          </p:nvPr>
        </p:nvSpPr>
        <p:spPr>
          <a:xfrm>
            <a:off x="239186" y="1844675"/>
            <a:ext cx="11713633" cy="4738684"/>
          </a:xfrm>
        </p:spPr>
        <p:txBody>
          <a:bodyPr/>
          <a:lstStyle/>
          <a:p>
            <a:pPr eaLnBrk="0" hangingPunct="0"/>
            <a:r>
              <a:rPr lang="en-US" sz="2400" dirty="0">
                <a:latin typeface="Bahnschrift" panose="020B0502040204020203" pitchFamily="34" charset="0"/>
              </a:rPr>
              <a:t>Breastfeeding, also known as nursing or Lactation, is the process where breast milk is fed to a child. Breast milk may be from the breast, or may be pumped and fed to the infant.</a:t>
            </a:r>
          </a:p>
          <a:p>
            <a:pPr eaLnBrk="0" hangingPunct="0"/>
            <a:endParaRPr lang="x-none" sz="2400" dirty="0">
              <a:latin typeface="Bahnschrift" panose="020B0502040204020203" pitchFamily="34" charset="0"/>
            </a:endParaRPr>
          </a:p>
          <a:p>
            <a:pPr>
              <a:spcBef>
                <a:spcPct val="0"/>
              </a:spcBef>
            </a:pPr>
            <a:r>
              <a:rPr kumimoji="0" lang="en-US" sz="2400" i="0" u="none" strike="noStrike" cap="none" normalizeH="0" baseline="0" dirty="0">
                <a:ln>
                  <a:noFill/>
                </a:ln>
                <a:solidFill>
                  <a:schemeClr val="tx1"/>
                </a:solidFill>
                <a:effectLst/>
                <a:latin typeface="Bahnschrift" panose="020B0502040204020203" pitchFamily="34" charset="0"/>
              </a:rPr>
              <a:t>Optimal breastfeeding practices are critical to the survival, good health, and development of young children. </a:t>
            </a:r>
            <a:r>
              <a:rPr lang="en-US" sz="2400" dirty="0">
                <a:latin typeface="Bahnschrift" panose="020B0502040204020203" pitchFamily="34" charset="0"/>
              </a:rPr>
              <a:t>Breastfeeding supports children’s growth and development and benefits mothers’ health.</a:t>
            </a:r>
          </a:p>
          <a:p>
            <a:pPr>
              <a:spcBef>
                <a:spcPct val="0"/>
              </a:spcBef>
            </a:pPr>
            <a:r>
              <a:rPr lang="en-US" sz="2400" dirty="0">
                <a:latin typeface="Bahnschrift" panose="020B0502040204020203" pitchFamily="34" charset="0"/>
              </a:rPr>
              <a:t> </a:t>
            </a:r>
          </a:p>
          <a:p>
            <a:pPr marL="0" marR="0" indent="0" algn="l" defTabSz="914400" rtl="0" eaLnBrk="0" fontAlgn="base" latinLnBrk="0" hangingPunct="0">
              <a:spcBef>
                <a:spcPct val="0"/>
              </a:spcBef>
              <a:spcAft>
                <a:spcPct val="0"/>
              </a:spcAft>
              <a:buClrTx/>
              <a:buSzTx/>
              <a:buFontTx/>
              <a:buNone/>
              <a:tabLst/>
            </a:pPr>
            <a:r>
              <a:rPr kumimoji="0" lang="en-US" sz="2400" b="1" i="0" u="none" strike="noStrike" cap="none" normalizeH="0" baseline="0" dirty="0">
                <a:ln>
                  <a:noFill/>
                </a:ln>
                <a:solidFill>
                  <a:schemeClr val="tx1"/>
                </a:solidFill>
                <a:effectLst/>
                <a:latin typeface="Bahnschrift" panose="020B0502040204020203" pitchFamily="34" charset="0"/>
              </a:rPr>
              <a:t>Recommended breastfeeding practices include;</a:t>
            </a:r>
          </a:p>
          <a:p>
            <a:pPr marR="0" algn="l" defTabSz="914400" rtl="0" eaLnBrk="0" fontAlgn="base" latinLnBrk="0" hangingPunct="0">
              <a:spcBef>
                <a:spcPct val="0"/>
              </a:spcBef>
              <a:spcAft>
                <a:spcPct val="0"/>
              </a:spcAft>
              <a:buClrTx/>
              <a:buSzTx/>
              <a:buFont typeface="Wingdings" panose="05000000000000000000" pitchFamily="2" charset="2"/>
              <a:buChar char="q"/>
              <a:tabLst/>
            </a:pPr>
            <a:r>
              <a:rPr lang="en-US" sz="2400" dirty="0">
                <a:latin typeface="Bahnschrift" panose="020B0502040204020203" pitchFamily="34" charset="0"/>
              </a:rPr>
              <a:t>E</a:t>
            </a:r>
            <a:r>
              <a:rPr kumimoji="0" lang="en-US" sz="2400" i="0" u="none" strike="noStrike" cap="none" normalizeH="0" baseline="0" dirty="0">
                <a:ln>
                  <a:noFill/>
                </a:ln>
                <a:solidFill>
                  <a:schemeClr val="tx1"/>
                </a:solidFill>
                <a:effectLst/>
                <a:latin typeface="Bahnschrift" panose="020B0502040204020203" pitchFamily="34" charset="0"/>
              </a:rPr>
              <a:t>arly initiation of breastfeeding (within the first hour after birth),</a:t>
            </a:r>
          </a:p>
          <a:p>
            <a:pPr marR="0" algn="l" defTabSz="914400" rtl="0" eaLnBrk="0" fontAlgn="base" latinLnBrk="0" hangingPunct="0">
              <a:spcBef>
                <a:spcPct val="0"/>
              </a:spcBef>
              <a:spcAft>
                <a:spcPct val="0"/>
              </a:spcAft>
              <a:buClrTx/>
              <a:buSzTx/>
              <a:buFont typeface="Wingdings" panose="05000000000000000000" pitchFamily="2" charset="2"/>
              <a:buChar char="q"/>
              <a:tabLst/>
            </a:pPr>
            <a:r>
              <a:rPr lang="en-US" sz="2400" dirty="0">
                <a:latin typeface="Bahnschrift" panose="020B0502040204020203" pitchFamily="34" charset="0"/>
              </a:rPr>
              <a:t>E</a:t>
            </a:r>
            <a:r>
              <a:rPr kumimoji="0" lang="en-US" sz="2400" i="0" u="none" strike="noStrike" cap="none" normalizeH="0" baseline="0" dirty="0">
                <a:ln>
                  <a:noFill/>
                </a:ln>
                <a:solidFill>
                  <a:schemeClr val="tx1"/>
                </a:solidFill>
                <a:effectLst/>
                <a:latin typeface="Bahnschrift" panose="020B0502040204020203" pitchFamily="34" charset="0"/>
              </a:rPr>
              <a:t>xclusive breastfeeding for the first 6 months of life, </a:t>
            </a:r>
          </a:p>
          <a:p>
            <a:pPr marR="0" algn="l" defTabSz="914400" rtl="0" eaLnBrk="0" fontAlgn="base" latinLnBrk="0" hangingPunct="0">
              <a:spcBef>
                <a:spcPct val="0"/>
              </a:spcBef>
              <a:spcAft>
                <a:spcPct val="0"/>
              </a:spcAft>
              <a:buClrTx/>
              <a:buSzTx/>
              <a:buFont typeface="Wingdings" panose="05000000000000000000" pitchFamily="2" charset="2"/>
              <a:buChar char="q"/>
              <a:tabLst/>
            </a:pPr>
            <a:r>
              <a:rPr lang="en-US" sz="2400" dirty="0">
                <a:latin typeface="Bahnschrift" panose="020B0502040204020203" pitchFamily="34" charset="0"/>
              </a:rPr>
              <a:t>C</a:t>
            </a:r>
            <a:r>
              <a:rPr kumimoji="0" lang="en-US" sz="2400" i="0" u="none" strike="noStrike" cap="none" normalizeH="0" baseline="0" dirty="0">
                <a:ln>
                  <a:noFill/>
                </a:ln>
                <a:solidFill>
                  <a:schemeClr val="tx1"/>
                </a:solidFill>
                <a:effectLst/>
                <a:latin typeface="Bahnschrift" panose="020B0502040204020203" pitchFamily="34" charset="0"/>
              </a:rPr>
              <a:t>ontinued breastfeeding for 2 years and/or beyond  (WHO and UNICEF 2021).</a:t>
            </a:r>
            <a:endParaRPr kumimoji="0" lang="x-none" sz="2400" i="0" u="none" strike="noStrike" cap="none" normalizeH="0" baseline="0" dirty="0">
              <a:ln>
                <a:noFill/>
              </a:ln>
              <a:solidFill>
                <a:schemeClr val="tx1"/>
              </a:solidFill>
              <a:effectLst/>
              <a:latin typeface="Bahnschrift" panose="020B0502040204020203" pitchFamily="34" charset="0"/>
            </a:endParaRPr>
          </a:p>
          <a:p>
            <a:endParaRPr lang="x-none" dirty="0"/>
          </a:p>
        </p:txBody>
      </p:sp>
    </p:spTree>
    <p:extLst>
      <p:ext uri="{BB962C8B-B14F-4D97-AF65-F5344CB8AC3E}">
        <p14:creationId xmlns:p14="http://schemas.microsoft.com/office/powerpoint/2010/main" val="4157322743"/>
      </p:ext>
    </p:extLst>
  </p:cSld>
  <p:clrMapOvr>
    <a:masterClrMapping/>
  </p:clrMapOvr>
  <p:transition advClick="0"/>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58B6263-F966-6A13-AB85-F8C2EF897980}"/>
              </a:ext>
            </a:extLst>
          </p:cNvPr>
          <p:cNvSpPr>
            <a:spLocks noGrp="1"/>
          </p:cNvSpPr>
          <p:nvPr>
            <p:ph type="title"/>
          </p:nvPr>
        </p:nvSpPr>
        <p:spPr/>
        <p:txBody>
          <a:bodyPr/>
          <a:lstStyle/>
          <a:p>
            <a:endParaRPr lang="x-none" dirty="0"/>
          </a:p>
        </p:txBody>
      </p:sp>
      <p:sp>
        <p:nvSpPr>
          <p:cNvPr id="3" name="Arrow: Right 2">
            <a:extLst>
              <a:ext uri="{FF2B5EF4-FFF2-40B4-BE49-F238E27FC236}">
                <a16:creationId xmlns:a16="http://schemas.microsoft.com/office/drawing/2014/main" xmlns="" id="{1F3682AB-E98B-D077-FFEC-F03D105B327E}"/>
              </a:ext>
            </a:extLst>
          </p:cNvPr>
          <p:cNvSpPr/>
          <p:nvPr/>
        </p:nvSpPr>
        <p:spPr bwMode="auto">
          <a:xfrm>
            <a:off x="846947" y="2034915"/>
            <a:ext cx="3972393" cy="2458387"/>
          </a:xfrm>
          <a:prstGeom prst="rightArrow">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1" i="0" u="none" strike="noStrike" cap="none" normalizeH="0" baseline="0" dirty="0">
              <a:ln>
                <a:noFill/>
              </a:ln>
              <a:solidFill>
                <a:schemeClr val="tx1"/>
              </a:solidFill>
              <a:effectLst/>
              <a:latin typeface="Arial" charset="0"/>
            </a:endParaRPr>
          </a:p>
          <a:p>
            <a:pPr marL="0" marR="0" indent="0" algn="l" defTabSz="914400" rtl="0" eaLnBrk="0" fontAlgn="base" latinLnBrk="0" hangingPunct="0">
              <a:lnSpc>
                <a:spcPct val="100000"/>
              </a:lnSpc>
              <a:spcBef>
                <a:spcPct val="0"/>
              </a:spcBef>
              <a:spcAft>
                <a:spcPct val="0"/>
              </a:spcAft>
              <a:buClrTx/>
              <a:buSzTx/>
              <a:buFontTx/>
              <a:buNone/>
              <a:tabLst/>
            </a:pPr>
            <a:r>
              <a:rPr lang="en-US" sz="2400" b="1" dirty="0">
                <a:latin typeface="Bahnschrift" panose="020B0502040204020203" pitchFamily="34" charset="0"/>
              </a:rPr>
              <a:t>WHY EARLY INITIATION OF BREASTFEEDING </a:t>
            </a:r>
            <a:endParaRPr lang="x-none" sz="2400" b="1" dirty="0">
              <a:latin typeface="Bahnschrift" panose="020B0502040204020203" pitchFamily="34" charset="0"/>
            </a:endParaRPr>
          </a:p>
        </p:txBody>
      </p:sp>
      <p:sp>
        <p:nvSpPr>
          <p:cNvPr id="4" name="Rectangle: Rounded Corners 3">
            <a:extLst>
              <a:ext uri="{FF2B5EF4-FFF2-40B4-BE49-F238E27FC236}">
                <a16:creationId xmlns:a16="http://schemas.microsoft.com/office/drawing/2014/main" xmlns="" id="{E2DD6E8D-B5A6-325C-08EF-CC7C2109B367}"/>
              </a:ext>
            </a:extLst>
          </p:cNvPr>
          <p:cNvSpPr/>
          <p:nvPr/>
        </p:nvSpPr>
        <p:spPr bwMode="auto">
          <a:xfrm>
            <a:off x="4856814" y="1693888"/>
            <a:ext cx="7060366" cy="3885523"/>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285750" marR="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q"/>
              <a:tabLst/>
            </a:pPr>
            <a:r>
              <a:rPr lang="en-US" sz="2200" dirty="0">
                <a:latin typeface="Bahnschrift" panose="020B0502040204020203" pitchFamily="34" charset="0"/>
              </a:rPr>
              <a:t>Initiation of breastfeeding within the first hour of birth is important for both the mother and the child.</a:t>
            </a:r>
          </a:p>
          <a:p>
            <a:pPr marL="285750" marR="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q"/>
              <a:tabLst/>
            </a:pPr>
            <a:r>
              <a:rPr lang="en-US" sz="2200" dirty="0">
                <a:latin typeface="Bahnschrift" panose="020B0502040204020203" pitchFamily="34" charset="0"/>
              </a:rPr>
              <a:t>The first breast milk contains colostrum, which is highly nutritious and has antibodies that protect the newborn from infections</a:t>
            </a:r>
          </a:p>
          <a:p>
            <a:pPr marL="285750" marR="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q"/>
              <a:tabLst/>
            </a:pPr>
            <a:r>
              <a:rPr lang="en-US" sz="2200" dirty="0">
                <a:latin typeface="Bahnschrift" panose="020B0502040204020203" pitchFamily="34" charset="0"/>
              </a:rPr>
              <a:t>Encourages bonding between the mother and her newborn, especially through skin-to-skin contact.</a:t>
            </a:r>
          </a:p>
          <a:p>
            <a:pPr marL="285750" marR="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q"/>
              <a:tabLst/>
            </a:pPr>
            <a:r>
              <a:rPr lang="en-US" sz="2200" dirty="0">
                <a:latin typeface="Bahnschrift" panose="020B0502040204020203" pitchFamily="34" charset="0"/>
              </a:rPr>
              <a:t>Facilitates the production of breast milk</a:t>
            </a:r>
          </a:p>
          <a:p>
            <a:pPr marR="0" algn="l" defTabSz="914400" rtl="0" eaLnBrk="0" fontAlgn="base" latinLnBrk="0" hangingPunct="0">
              <a:lnSpc>
                <a:spcPct val="100000"/>
              </a:lnSpc>
              <a:spcBef>
                <a:spcPct val="0"/>
              </a:spcBef>
              <a:spcAft>
                <a:spcPct val="0"/>
              </a:spcAft>
              <a:buClrTx/>
              <a:buSzTx/>
              <a:tabLst/>
            </a:pPr>
            <a:r>
              <a:rPr lang="en-US" sz="2200" b="1" i="1" dirty="0">
                <a:latin typeface="Bahnschrift" panose="020B0502040204020203" pitchFamily="34" charset="0"/>
              </a:rPr>
              <a:t>70%of children are breastfed within first hour of life</a:t>
            </a:r>
          </a:p>
          <a:p>
            <a:pPr marR="0" algn="l" defTabSz="914400" rtl="0" eaLnBrk="0" fontAlgn="base" latinLnBrk="0" hangingPunct="0">
              <a:lnSpc>
                <a:spcPct val="100000"/>
              </a:lnSpc>
              <a:spcBef>
                <a:spcPct val="0"/>
              </a:spcBef>
              <a:spcAft>
                <a:spcPct val="0"/>
              </a:spcAft>
              <a:buClrTx/>
              <a:buSzTx/>
              <a:tabLst/>
            </a:pPr>
            <a:endParaRPr kumimoji="0" lang="x-none" sz="2200" b="1" i="0" u="none" strike="noStrike" cap="none" normalizeH="0" baseline="0" dirty="0">
              <a:ln>
                <a:noFill/>
              </a:ln>
              <a:solidFill>
                <a:schemeClr val="tx1"/>
              </a:solidFill>
              <a:effectLst/>
              <a:latin typeface="Arial" charset="0"/>
            </a:endParaRPr>
          </a:p>
        </p:txBody>
      </p:sp>
      <p:sp>
        <p:nvSpPr>
          <p:cNvPr id="5" name="Rectangle: Rounded Corners 4">
            <a:extLst>
              <a:ext uri="{FF2B5EF4-FFF2-40B4-BE49-F238E27FC236}">
                <a16:creationId xmlns:a16="http://schemas.microsoft.com/office/drawing/2014/main" xmlns="" id="{42B08CBF-4147-C060-9B96-B607E628D31A}"/>
              </a:ext>
            </a:extLst>
          </p:cNvPr>
          <p:cNvSpPr/>
          <p:nvPr/>
        </p:nvSpPr>
        <p:spPr bwMode="auto">
          <a:xfrm>
            <a:off x="974361" y="5579412"/>
            <a:ext cx="10762938" cy="1278588"/>
          </a:xfrm>
          <a:prstGeom prst="roundRect">
            <a:avLst/>
          </a:prstGeom>
          <a:solidFill>
            <a:schemeClr val="accent6">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2200" dirty="0">
                <a:latin typeface="Bahnschrift" panose="020B0502040204020203" pitchFamily="34" charset="0"/>
              </a:rPr>
              <a:t>NOTE: Feeding newborns anything other than breast milk in the first 2 days after birth can delay early initiation of breastfeeding and interrupt exclusive breastfeeding and is not recommended unless medically indicated</a:t>
            </a:r>
            <a:endParaRPr kumimoji="0" lang="x-none" sz="2200" b="1" i="0" u="none" strike="noStrike" cap="none" normalizeH="0" baseline="0" dirty="0">
              <a:ln>
                <a:noFill/>
              </a:ln>
              <a:solidFill>
                <a:schemeClr val="tx1"/>
              </a:solidFill>
              <a:effectLst/>
              <a:latin typeface="Arial" charset="0"/>
            </a:endParaRPr>
          </a:p>
        </p:txBody>
      </p:sp>
    </p:spTree>
    <p:extLst>
      <p:ext uri="{BB962C8B-B14F-4D97-AF65-F5344CB8AC3E}">
        <p14:creationId xmlns:p14="http://schemas.microsoft.com/office/powerpoint/2010/main" val="1421250150"/>
      </p:ext>
    </p:extLst>
  </p:cSld>
  <p:clrMapOvr>
    <a:masterClrMapping/>
  </p:clrMapOvr>
  <p:transition advClick="0"/>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01B97F6-56C2-A879-27B9-9CF681119467}"/>
              </a:ext>
            </a:extLst>
          </p:cNvPr>
          <p:cNvSpPr>
            <a:spLocks noGrp="1"/>
          </p:cNvSpPr>
          <p:nvPr>
            <p:ph type="title"/>
          </p:nvPr>
        </p:nvSpPr>
        <p:spPr/>
        <p:txBody>
          <a:bodyPr/>
          <a:lstStyle/>
          <a:p>
            <a:endParaRPr lang="x-none" dirty="0"/>
          </a:p>
        </p:txBody>
      </p:sp>
      <p:sp>
        <p:nvSpPr>
          <p:cNvPr id="3" name="Text Placeholder 2">
            <a:extLst>
              <a:ext uri="{FF2B5EF4-FFF2-40B4-BE49-F238E27FC236}">
                <a16:creationId xmlns:a16="http://schemas.microsoft.com/office/drawing/2014/main" xmlns="" id="{B0358BBB-A8DF-EC32-3BFA-07E4DBD8276B}"/>
              </a:ext>
            </a:extLst>
          </p:cNvPr>
          <p:cNvSpPr>
            <a:spLocks noGrp="1"/>
          </p:cNvSpPr>
          <p:nvPr>
            <p:ph type="body" idx="1"/>
          </p:nvPr>
        </p:nvSpPr>
        <p:spPr/>
        <p:txBody>
          <a:bodyPr/>
          <a:lstStyle/>
          <a:p>
            <a:endParaRPr lang="en-US" sz="2400" dirty="0"/>
          </a:p>
          <a:p>
            <a:endParaRPr lang="en-US" sz="2400" dirty="0"/>
          </a:p>
        </p:txBody>
      </p:sp>
      <p:sp>
        <p:nvSpPr>
          <p:cNvPr id="4" name="Content Placeholder 3">
            <a:extLst>
              <a:ext uri="{FF2B5EF4-FFF2-40B4-BE49-F238E27FC236}">
                <a16:creationId xmlns:a16="http://schemas.microsoft.com/office/drawing/2014/main" xmlns="" id="{90E55D23-BCED-466A-05A1-DD5598BCCE12}"/>
              </a:ext>
            </a:extLst>
          </p:cNvPr>
          <p:cNvSpPr>
            <a:spLocks noGrp="1"/>
          </p:cNvSpPr>
          <p:nvPr>
            <p:ph sz="half" idx="2"/>
          </p:nvPr>
        </p:nvSpPr>
        <p:spPr>
          <a:xfrm>
            <a:off x="609604" y="2554513"/>
            <a:ext cx="5386917" cy="4194629"/>
          </a:xfrm>
        </p:spPr>
        <p:txBody>
          <a:bodyPr/>
          <a:lstStyle/>
          <a:p>
            <a:r>
              <a:rPr lang="en-US" sz="2000" dirty="0">
                <a:latin typeface="Bahnschrift" panose="020B0502040204020203" pitchFamily="34" charset="0"/>
              </a:rPr>
              <a:t>Exclusive breastfeeding means that the infant receives only breast milk. No other liquids or solids are given – not even water – with the exception of oral rehydration solution, or drops/syrups of vitamins, minerals or medicines prescribe by health specialist.</a:t>
            </a:r>
          </a:p>
          <a:p>
            <a:r>
              <a:rPr lang="en-US" sz="2000" dirty="0">
                <a:latin typeface="Bahnschrift" panose="020B0502040204020203" pitchFamily="34" charset="0"/>
              </a:rPr>
              <a:t>Exclusive breastfeeding for the first 6 months lowers the risk of infections that can lead to diarrhea and respiratory illnesses and provides all of the nutrients and liquid an infant requires for optimal growth and development.</a:t>
            </a:r>
          </a:p>
          <a:p>
            <a:endParaRPr lang="x-none" dirty="0"/>
          </a:p>
        </p:txBody>
      </p:sp>
      <p:sp>
        <p:nvSpPr>
          <p:cNvPr id="5" name="Text Placeholder 4">
            <a:extLst>
              <a:ext uri="{FF2B5EF4-FFF2-40B4-BE49-F238E27FC236}">
                <a16:creationId xmlns:a16="http://schemas.microsoft.com/office/drawing/2014/main" xmlns="" id="{236F1598-9A56-AB83-4503-865EA491195A}"/>
              </a:ext>
            </a:extLst>
          </p:cNvPr>
          <p:cNvSpPr>
            <a:spLocks noGrp="1"/>
          </p:cNvSpPr>
          <p:nvPr>
            <p:ph type="body" sz="quarter" idx="3"/>
          </p:nvPr>
        </p:nvSpPr>
        <p:spPr>
          <a:xfrm>
            <a:off x="6193371" y="1779360"/>
            <a:ext cx="5389033" cy="641124"/>
          </a:xfrm>
          <a:solidFill>
            <a:srgbClr val="F6A8E5"/>
          </a:solidFill>
        </p:spPr>
        <p:txBody>
          <a:bodyPr/>
          <a:lstStyle/>
          <a:p>
            <a:r>
              <a:rPr lang="en-US" sz="2400" dirty="0"/>
              <a:t>                Mixed feeding </a:t>
            </a:r>
            <a:endParaRPr lang="x-none" sz="2400" dirty="0"/>
          </a:p>
        </p:txBody>
      </p:sp>
      <p:sp>
        <p:nvSpPr>
          <p:cNvPr id="6" name="Content Placeholder 5">
            <a:extLst>
              <a:ext uri="{FF2B5EF4-FFF2-40B4-BE49-F238E27FC236}">
                <a16:creationId xmlns:a16="http://schemas.microsoft.com/office/drawing/2014/main" xmlns="" id="{39ECCC3F-C6B0-EC75-E73B-2B1DDF601ADB}"/>
              </a:ext>
            </a:extLst>
          </p:cNvPr>
          <p:cNvSpPr>
            <a:spLocks noGrp="1"/>
          </p:cNvSpPr>
          <p:nvPr>
            <p:ph sz="quarter" idx="4"/>
          </p:nvPr>
        </p:nvSpPr>
        <p:spPr>
          <a:xfrm>
            <a:off x="6193372" y="2554513"/>
            <a:ext cx="5389033" cy="4028848"/>
          </a:xfrm>
        </p:spPr>
        <p:txBody>
          <a:bodyPr/>
          <a:lstStyle/>
          <a:p>
            <a:r>
              <a:rPr lang="en-US" sz="2000" dirty="0">
                <a:latin typeface="Bahnschrift" panose="020B0502040204020203" pitchFamily="34" charset="0"/>
              </a:rPr>
              <a:t>Mixed milk feeding, in which children are fed both breast milk and formula or animal milk within the first 6 months, has the adverse effect of reducing breast milk output because the production of breast milk is modulated by the frequency and intensity of suckling. </a:t>
            </a:r>
          </a:p>
          <a:p>
            <a:r>
              <a:rPr lang="en-US" sz="2000" dirty="0">
                <a:latin typeface="Bahnschrift" panose="020B0502040204020203" pitchFamily="34" charset="0"/>
              </a:rPr>
              <a:t>Mixed feeding under age 6 months also can increase children’s risk of diarrhea, alter their intestinal microflora, and lead to early cessation of breastfeeding</a:t>
            </a:r>
            <a:endParaRPr lang="x-none" sz="2000" dirty="0">
              <a:latin typeface="Bahnschrift" panose="020B0502040204020203" pitchFamily="34" charset="0"/>
            </a:endParaRPr>
          </a:p>
        </p:txBody>
      </p:sp>
      <p:sp>
        <p:nvSpPr>
          <p:cNvPr id="7" name="Rectangle 6">
            <a:extLst>
              <a:ext uri="{FF2B5EF4-FFF2-40B4-BE49-F238E27FC236}">
                <a16:creationId xmlns:a16="http://schemas.microsoft.com/office/drawing/2014/main" xmlns="" id="{24798258-ED34-F5C9-15E5-1CC3CC311ADE}"/>
              </a:ext>
            </a:extLst>
          </p:cNvPr>
          <p:cNvSpPr/>
          <p:nvPr/>
        </p:nvSpPr>
        <p:spPr bwMode="auto">
          <a:xfrm>
            <a:off x="1853600" y="270837"/>
            <a:ext cx="9550400" cy="921999"/>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lang="en-US" dirty="0"/>
          </a:p>
          <a:p>
            <a:pPr marL="0" marR="0" indent="0" algn="l" defTabSz="914400" rtl="0" eaLnBrk="0" fontAlgn="base" latinLnBrk="0" hangingPunct="0">
              <a:lnSpc>
                <a:spcPct val="100000"/>
              </a:lnSpc>
              <a:spcBef>
                <a:spcPct val="0"/>
              </a:spcBef>
              <a:spcAft>
                <a:spcPct val="0"/>
              </a:spcAft>
              <a:buClrTx/>
              <a:buSzTx/>
              <a:buFontTx/>
              <a:buNone/>
              <a:tabLst/>
            </a:pPr>
            <a:r>
              <a:rPr lang="en-US" dirty="0"/>
              <a:t>                                               </a:t>
            </a:r>
            <a:r>
              <a:rPr lang="en-US" sz="2800" dirty="0"/>
              <a:t>Exclusive breastfeeding </a:t>
            </a:r>
            <a:endParaRPr kumimoji="0" lang="x-none" sz="2800" b="1" i="0" u="none" strike="noStrike" cap="none" normalizeH="0" baseline="0" dirty="0">
              <a:ln>
                <a:noFill/>
              </a:ln>
              <a:solidFill>
                <a:schemeClr val="tx1"/>
              </a:solidFill>
              <a:effectLst/>
              <a:latin typeface="Arial" charset="0"/>
            </a:endParaRPr>
          </a:p>
        </p:txBody>
      </p:sp>
      <p:sp>
        <p:nvSpPr>
          <p:cNvPr id="8" name="Rectangle 7">
            <a:extLst>
              <a:ext uri="{FF2B5EF4-FFF2-40B4-BE49-F238E27FC236}">
                <a16:creationId xmlns:a16="http://schemas.microsoft.com/office/drawing/2014/main" xmlns="" id="{54CC2251-3EAF-8004-FB57-D118253FEAAF}"/>
              </a:ext>
            </a:extLst>
          </p:cNvPr>
          <p:cNvSpPr/>
          <p:nvPr/>
        </p:nvSpPr>
        <p:spPr bwMode="auto">
          <a:xfrm>
            <a:off x="412754" y="1797277"/>
            <a:ext cx="4739818" cy="641124"/>
          </a:xfrm>
          <a:prstGeom prst="rect">
            <a:avLst/>
          </a:prstGeom>
          <a:solidFill>
            <a:srgbClr val="F6A8E5"/>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1800" dirty="0"/>
              <a:t>       </a:t>
            </a:r>
            <a:r>
              <a:rPr lang="en-US" sz="2400" b="1" dirty="0">
                <a:latin typeface="+mn-lt"/>
                <a:ea typeface="MS PGothic" panose="020B0600070205080204" pitchFamily="34" charset="-128"/>
              </a:rPr>
              <a:t>Exclusive breastfeeding </a:t>
            </a:r>
            <a:endParaRPr lang="x-none" sz="2400" b="1" dirty="0">
              <a:latin typeface="+mn-lt"/>
              <a:ea typeface="MS PGothic" panose="020B0600070205080204" pitchFamily="34" charset="-128"/>
            </a:endParaRPr>
          </a:p>
        </p:txBody>
      </p:sp>
    </p:spTree>
    <p:extLst>
      <p:ext uri="{BB962C8B-B14F-4D97-AF65-F5344CB8AC3E}">
        <p14:creationId xmlns:p14="http://schemas.microsoft.com/office/powerpoint/2010/main" val="2985871081"/>
      </p:ext>
    </p:extLst>
  </p:cSld>
  <p:clrMapOvr>
    <a:masterClrMapping/>
  </p:clrMapOvr>
  <p:transition advClick="0"/>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xmlns="" id="{D1E8687A-BFDD-81D4-EAFE-3483C3EFE497}"/>
              </a:ext>
            </a:extLst>
          </p:cNvPr>
          <p:cNvSpPr/>
          <p:nvPr/>
        </p:nvSpPr>
        <p:spPr bwMode="auto">
          <a:xfrm>
            <a:off x="843614" y="1755492"/>
            <a:ext cx="4287187" cy="419725"/>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Trends in exclusive breastfeeding </a:t>
            </a:r>
            <a:endParaRPr kumimoji="0" lang="x-none" sz="1800" b="1" i="0" u="none" strike="noStrike" cap="none" normalizeH="0" baseline="0" dirty="0">
              <a:ln>
                <a:noFill/>
              </a:ln>
              <a:solidFill>
                <a:schemeClr val="tx1"/>
              </a:solidFill>
              <a:effectLst/>
              <a:latin typeface="Arial" charset="0"/>
            </a:endParaRPr>
          </a:p>
        </p:txBody>
      </p:sp>
      <p:pic>
        <p:nvPicPr>
          <p:cNvPr id="25" name="Picture 24">
            <a:extLst>
              <a:ext uri="{FF2B5EF4-FFF2-40B4-BE49-F238E27FC236}">
                <a16:creationId xmlns:a16="http://schemas.microsoft.com/office/drawing/2014/main" xmlns="" id="{1C676A80-EBFA-E62E-D8BB-E7FA2D615E11}"/>
              </a:ext>
            </a:extLst>
          </p:cNvPr>
          <p:cNvPicPr>
            <a:picLocks noChangeAspect="1"/>
          </p:cNvPicPr>
          <p:nvPr/>
        </p:nvPicPr>
        <p:blipFill>
          <a:blip r:embed="rId2"/>
          <a:stretch>
            <a:fillRect/>
          </a:stretch>
        </p:blipFill>
        <p:spPr>
          <a:xfrm>
            <a:off x="-2815771" y="2261468"/>
            <a:ext cx="8748788" cy="4240892"/>
          </a:xfrm>
          <a:prstGeom prst="rect">
            <a:avLst/>
          </a:prstGeom>
        </p:spPr>
      </p:pic>
      <p:sp>
        <p:nvSpPr>
          <p:cNvPr id="26" name="Rectangle 25">
            <a:extLst>
              <a:ext uri="{FF2B5EF4-FFF2-40B4-BE49-F238E27FC236}">
                <a16:creationId xmlns:a16="http://schemas.microsoft.com/office/drawing/2014/main" xmlns="" id="{47BFF149-56EB-C691-867B-1EBBB02AF2A3}"/>
              </a:ext>
            </a:extLst>
          </p:cNvPr>
          <p:cNvSpPr/>
          <p:nvPr/>
        </p:nvSpPr>
        <p:spPr bwMode="auto">
          <a:xfrm>
            <a:off x="843614" y="6339584"/>
            <a:ext cx="5415371" cy="376009"/>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Arial" charset="0"/>
              </a:rPr>
              <a:t>SOURCE:TDHS 2022</a:t>
            </a:r>
            <a:endParaRPr kumimoji="0" lang="x-none" sz="1800" b="1" i="0" u="none" strike="noStrike" cap="none" normalizeH="0" baseline="0" dirty="0">
              <a:ln>
                <a:noFill/>
              </a:ln>
              <a:solidFill>
                <a:schemeClr val="tx1"/>
              </a:solidFill>
              <a:effectLst/>
              <a:latin typeface="Arial" charset="0"/>
            </a:endParaRPr>
          </a:p>
        </p:txBody>
      </p:sp>
      <p:sp>
        <p:nvSpPr>
          <p:cNvPr id="6" name="Rectangle 5">
            <a:extLst>
              <a:ext uri="{FF2B5EF4-FFF2-40B4-BE49-F238E27FC236}">
                <a16:creationId xmlns:a16="http://schemas.microsoft.com/office/drawing/2014/main" xmlns="" id="{2648FAD3-8284-6FB6-B0BD-DE2E02ED6A99}"/>
              </a:ext>
            </a:extLst>
          </p:cNvPr>
          <p:cNvSpPr/>
          <p:nvPr/>
        </p:nvSpPr>
        <p:spPr bwMode="auto">
          <a:xfrm>
            <a:off x="6460762" y="1722141"/>
            <a:ext cx="5619766" cy="5102508"/>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285750" marR="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US" sz="2000" dirty="0">
                <a:latin typeface="Bahnschrift" panose="020B0502040204020203" pitchFamily="34" charset="0"/>
              </a:rPr>
              <a:t>EBF among children under 6 months has increased substantially over time, from 26% in 1991–92 to 64% in 2022 </a:t>
            </a:r>
          </a:p>
          <a:p>
            <a:pPr marL="285750" marR="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US" sz="2000" dirty="0">
                <a:latin typeface="Bahnschrift" panose="020B0502040204020203" pitchFamily="34" charset="0"/>
              </a:rPr>
              <a:t>EBF is slightly higher in urban areas (67%) than in rural areas (63%) </a:t>
            </a:r>
          </a:p>
          <a:p>
            <a:pPr marL="285750" marR="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US" sz="2000" dirty="0">
                <a:latin typeface="Bahnschrift" panose="020B0502040204020203" pitchFamily="34" charset="0"/>
              </a:rPr>
              <a:t>EBF is higher in Tanzania Mainland (65%) than in Zanzibar (41%)</a:t>
            </a:r>
          </a:p>
          <a:p>
            <a:pPr marL="285750" marR="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kumimoji="0" lang="en-US" sz="2000" b="1" i="0" u="none" strike="noStrike" cap="none" normalizeH="0" baseline="0" dirty="0">
              <a:ln>
                <a:noFill/>
              </a:ln>
              <a:solidFill>
                <a:schemeClr val="tx1"/>
              </a:solidFill>
              <a:effectLst/>
              <a:latin typeface="Bahnschrift" panose="020B0502040204020203" pitchFamily="34" charset="0"/>
            </a:endParaRPr>
          </a:p>
          <a:p>
            <a:pPr marL="285750" indent="-285750" eaLnBrk="0" hangingPunct="0">
              <a:buFont typeface="Arial" panose="020B0604020202020204" pitchFamily="34" charset="0"/>
              <a:buChar char="•"/>
            </a:pPr>
            <a:r>
              <a:rPr lang="en-US" sz="2000" dirty="0">
                <a:latin typeface="Bahnschrift" panose="020B0502040204020203" pitchFamily="34" charset="0"/>
              </a:rPr>
              <a:t>Globally rates of exclusive breastfeeding in the first six months of life have increased by 10 percentage points over the past decade and are at 48% for 2023, close to the World Health Assembly target of 50% by 2025</a:t>
            </a:r>
            <a:endParaRPr lang="en-US" sz="2000" b="1" dirty="0">
              <a:latin typeface="Bahnschrift" panose="020B0502040204020203" pitchFamily="34" charset="0"/>
            </a:endParaRPr>
          </a:p>
          <a:p>
            <a:pPr marL="285750" marR="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lang="en-US" sz="2000" b="1" dirty="0">
              <a:latin typeface="Bahnschrift" panose="020B0502040204020203" pitchFamily="34" charset="0"/>
            </a:endParaRPr>
          </a:p>
          <a:p>
            <a:pPr marL="285750" marR="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US" sz="2000" dirty="0">
                <a:latin typeface="Bahnschrift" panose="020B0502040204020203" pitchFamily="34" charset="0"/>
              </a:rPr>
              <a:t>As a country we are encouraged to continue progressing towards higher rates in EBF </a:t>
            </a:r>
          </a:p>
          <a:p>
            <a:pPr marR="0" algn="l" defTabSz="914400" rtl="0" eaLnBrk="0" fontAlgn="base" latinLnBrk="0" hangingPunct="0">
              <a:lnSpc>
                <a:spcPct val="100000"/>
              </a:lnSpc>
              <a:spcBef>
                <a:spcPct val="0"/>
              </a:spcBef>
              <a:spcAft>
                <a:spcPct val="0"/>
              </a:spcAft>
              <a:buClrTx/>
              <a:buSzTx/>
              <a:tabLst/>
            </a:pPr>
            <a:endParaRPr lang="x-none" dirty="0"/>
          </a:p>
        </p:txBody>
      </p:sp>
      <p:sp>
        <p:nvSpPr>
          <p:cNvPr id="7" name="Title 6">
            <a:extLst>
              <a:ext uri="{FF2B5EF4-FFF2-40B4-BE49-F238E27FC236}">
                <a16:creationId xmlns:a16="http://schemas.microsoft.com/office/drawing/2014/main" xmlns="" id="{E6831CA1-B4A3-8850-AF25-CE3825023315}"/>
              </a:ext>
            </a:extLst>
          </p:cNvPr>
          <p:cNvSpPr>
            <a:spLocks noGrp="1"/>
          </p:cNvSpPr>
          <p:nvPr>
            <p:ph type="title"/>
          </p:nvPr>
        </p:nvSpPr>
        <p:spPr/>
        <p:txBody>
          <a:bodyPr/>
          <a:lstStyle/>
          <a:p>
            <a:endParaRPr lang="x-none"/>
          </a:p>
        </p:txBody>
      </p:sp>
    </p:spTree>
    <p:extLst>
      <p:ext uri="{BB962C8B-B14F-4D97-AF65-F5344CB8AC3E}">
        <p14:creationId xmlns:p14="http://schemas.microsoft.com/office/powerpoint/2010/main" val="2040196773"/>
      </p:ext>
    </p:extLst>
  </p:cSld>
  <p:clrMapOvr>
    <a:masterClrMapping/>
  </p:clrMapOvr>
  <p:transition advClick="0"/>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8F7509D-F5F8-F501-7D7C-72319D82FFAE}"/>
              </a:ext>
            </a:extLst>
          </p:cNvPr>
          <p:cNvSpPr>
            <a:spLocks noGrp="1"/>
          </p:cNvSpPr>
          <p:nvPr>
            <p:ph type="title"/>
          </p:nvPr>
        </p:nvSpPr>
        <p:spPr>
          <a:solidFill>
            <a:srgbClr val="F6A8E5"/>
          </a:solidFill>
        </p:spPr>
        <p:txBody>
          <a:bodyPr/>
          <a:lstStyle/>
          <a:p>
            <a:r>
              <a:rPr lang="en-US" dirty="0"/>
              <a:t>CONTINUE BREASTFEEDING </a:t>
            </a:r>
            <a:endParaRPr lang="x-none" dirty="0"/>
          </a:p>
        </p:txBody>
      </p:sp>
      <p:sp>
        <p:nvSpPr>
          <p:cNvPr id="3" name="Content Placeholder 2">
            <a:extLst>
              <a:ext uri="{FF2B5EF4-FFF2-40B4-BE49-F238E27FC236}">
                <a16:creationId xmlns:a16="http://schemas.microsoft.com/office/drawing/2014/main" xmlns="" id="{557B9D47-998F-239A-0222-15D3E4F8B379}"/>
              </a:ext>
            </a:extLst>
          </p:cNvPr>
          <p:cNvSpPr>
            <a:spLocks noGrp="1"/>
          </p:cNvSpPr>
          <p:nvPr>
            <p:ph idx="1"/>
          </p:nvPr>
        </p:nvSpPr>
        <p:spPr>
          <a:xfrm>
            <a:off x="239186" y="1844675"/>
            <a:ext cx="11713633" cy="4738684"/>
          </a:xfrm>
        </p:spPr>
        <p:txBody>
          <a:bodyPr/>
          <a:lstStyle/>
          <a:p>
            <a:r>
              <a:rPr lang="en-US" sz="2400" dirty="0">
                <a:latin typeface="Bahnschrift" panose="020B0502040204020203" pitchFamily="34" charset="0"/>
              </a:rPr>
              <a:t>Breastfeeding should continue for the first 2 years or beyond because breast milk lowers children’s risk of illness, promotes their recovery during illness, and remains an important source of nutrients for healthy growth and development. </a:t>
            </a:r>
          </a:p>
          <a:p>
            <a:r>
              <a:rPr lang="en-US" sz="2400" dirty="0">
                <a:latin typeface="Bahnschrift" panose="020B0502040204020203" pitchFamily="34" charset="0"/>
              </a:rPr>
              <a:t>Longer durations of breastfeeding have many health benefits for women, including reducing risks of certain breast and ovarian cancers and diabetes. </a:t>
            </a:r>
            <a:endParaRPr lang="x-none" sz="2400" dirty="0">
              <a:latin typeface="Bahnschrift" panose="020B0502040204020203" pitchFamily="34" charset="0"/>
            </a:endParaRPr>
          </a:p>
          <a:p>
            <a:r>
              <a:rPr lang="en-US" sz="2400" dirty="0">
                <a:latin typeface="Bahnschrift" panose="020B0502040204020203" pitchFamily="34" charset="0"/>
              </a:rPr>
              <a:t>Only 62% of children aged 12–23 months, 62% are continued to be breastfeed and the % of  breastfeeding declines sharply with increasing age, from 86% at 12–15 months to 35% at 20–23 month. continued breastfeeding is highest in Dodoma (84%) and lowest in </a:t>
            </a:r>
            <a:r>
              <a:rPr lang="en-US" sz="2400" dirty="0" err="1">
                <a:latin typeface="Bahnschrift" panose="020B0502040204020203" pitchFamily="34" charset="0"/>
              </a:rPr>
              <a:t>Geita</a:t>
            </a:r>
            <a:r>
              <a:rPr lang="en-US" sz="2400" dirty="0">
                <a:latin typeface="Bahnschrift" panose="020B0502040204020203" pitchFamily="34" charset="0"/>
              </a:rPr>
              <a:t> (42%)</a:t>
            </a:r>
          </a:p>
          <a:p>
            <a:r>
              <a:rPr lang="en-US" sz="2400" dirty="0">
                <a:latin typeface="Bahnschrift" panose="020B0502040204020203" pitchFamily="34" charset="0"/>
              </a:rPr>
              <a:t>In order for children to meet their evolving nutritional requirements,  infants should receive nutritionally adequate and safe complementary foods, while continuing to breastfeed for up to two years or beyond.</a:t>
            </a:r>
          </a:p>
          <a:p>
            <a:endParaRPr lang="x-none" dirty="0"/>
          </a:p>
        </p:txBody>
      </p:sp>
    </p:spTree>
    <p:extLst>
      <p:ext uri="{BB962C8B-B14F-4D97-AF65-F5344CB8AC3E}">
        <p14:creationId xmlns:p14="http://schemas.microsoft.com/office/powerpoint/2010/main" val="1024973984"/>
      </p:ext>
    </p:extLst>
  </p:cSld>
  <p:clrMapOvr>
    <a:masterClrMapping/>
  </p:clrMapOvr>
  <p:transition advClick="0"/>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2EC3100-80A2-36F2-32DA-6325668AA198}"/>
              </a:ext>
            </a:extLst>
          </p:cNvPr>
          <p:cNvSpPr>
            <a:spLocks noGrp="1"/>
          </p:cNvSpPr>
          <p:nvPr>
            <p:ph type="title"/>
          </p:nvPr>
        </p:nvSpPr>
        <p:spPr>
          <a:xfrm>
            <a:off x="1583263" y="122760"/>
            <a:ext cx="9999133" cy="993775"/>
          </a:xfrm>
        </p:spPr>
        <p:txBody>
          <a:bodyPr/>
          <a:lstStyle/>
          <a:p>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Initiatives to Improve BF and EBF</a:t>
            </a:r>
            <a:endParaRPr lang="x-none" dirty="0"/>
          </a:p>
        </p:txBody>
      </p:sp>
      <p:sp>
        <p:nvSpPr>
          <p:cNvPr id="3" name="Rectangle 2">
            <a:extLst>
              <a:ext uri="{FF2B5EF4-FFF2-40B4-BE49-F238E27FC236}">
                <a16:creationId xmlns:a16="http://schemas.microsoft.com/office/drawing/2014/main" xmlns="" id="{B16C34FD-AD64-B984-1F75-67F7742328D8}"/>
              </a:ext>
            </a:extLst>
          </p:cNvPr>
          <p:cNvSpPr/>
          <p:nvPr/>
        </p:nvSpPr>
        <p:spPr bwMode="auto">
          <a:xfrm>
            <a:off x="209862" y="2014552"/>
            <a:ext cx="2458387" cy="4568807"/>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a:ln>
                  <a:noFill/>
                </a:ln>
                <a:solidFill>
                  <a:schemeClr val="tx1"/>
                </a:solidFill>
                <a:effectLst/>
                <a:latin typeface="Arial" charset="0"/>
              </a:rPr>
              <a:t>INITIATIVES FOR PROMOTING AND SUPPORTING BREASTFEEDING </a:t>
            </a:r>
            <a:endParaRPr kumimoji="0" lang="x-none" sz="2800" b="1" i="0" u="none" strike="noStrike" cap="none" normalizeH="0" baseline="0" dirty="0">
              <a:ln>
                <a:noFill/>
              </a:ln>
              <a:solidFill>
                <a:schemeClr val="tx1"/>
              </a:solidFill>
              <a:effectLst/>
              <a:latin typeface="Arial" charset="0"/>
            </a:endParaRPr>
          </a:p>
        </p:txBody>
      </p:sp>
      <p:sp>
        <p:nvSpPr>
          <p:cNvPr id="4" name="Arrow: Right 3">
            <a:extLst>
              <a:ext uri="{FF2B5EF4-FFF2-40B4-BE49-F238E27FC236}">
                <a16:creationId xmlns:a16="http://schemas.microsoft.com/office/drawing/2014/main" xmlns="" id="{6172741D-F49A-A236-A76D-430D27C16BDD}"/>
              </a:ext>
            </a:extLst>
          </p:cNvPr>
          <p:cNvSpPr/>
          <p:nvPr/>
        </p:nvSpPr>
        <p:spPr bwMode="auto">
          <a:xfrm>
            <a:off x="2773181" y="3528971"/>
            <a:ext cx="1993692" cy="993775"/>
          </a:xfrm>
          <a:prstGeom prst="rightArrow">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x-none" sz="1800" b="1" i="0" u="none" strike="noStrike" cap="none" normalizeH="0" baseline="0">
              <a:ln>
                <a:noFill/>
              </a:ln>
              <a:solidFill>
                <a:schemeClr val="tx1"/>
              </a:solidFill>
              <a:effectLst/>
              <a:latin typeface="Arial" charset="0"/>
            </a:endParaRPr>
          </a:p>
        </p:txBody>
      </p:sp>
      <p:sp>
        <p:nvSpPr>
          <p:cNvPr id="5" name="Rectangle: Rounded Corners 4">
            <a:extLst>
              <a:ext uri="{FF2B5EF4-FFF2-40B4-BE49-F238E27FC236}">
                <a16:creationId xmlns:a16="http://schemas.microsoft.com/office/drawing/2014/main" xmlns="" id="{13F7E62E-E890-10FD-11FF-85FBB3033AD1}"/>
              </a:ext>
            </a:extLst>
          </p:cNvPr>
          <p:cNvSpPr/>
          <p:nvPr/>
        </p:nvSpPr>
        <p:spPr bwMode="auto">
          <a:xfrm>
            <a:off x="5411447" y="1785081"/>
            <a:ext cx="6170952" cy="595859"/>
          </a:xfrm>
          <a:prstGeom prst="roundRect">
            <a:avLst/>
          </a:prstGeom>
          <a:solidFill>
            <a:srgbClr val="F6A8E5"/>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Arial" charset="0"/>
              </a:rPr>
              <a:t>AVAILABILITY OF NATIONAL IYCF GUIDELINE </a:t>
            </a:r>
            <a:endParaRPr kumimoji="0" lang="x-none" sz="1800" b="1" i="0" u="none" strike="noStrike" cap="none" normalizeH="0" baseline="0" dirty="0">
              <a:ln>
                <a:noFill/>
              </a:ln>
              <a:solidFill>
                <a:schemeClr val="tx1"/>
              </a:solidFill>
              <a:effectLst/>
              <a:latin typeface="Arial" charset="0"/>
            </a:endParaRPr>
          </a:p>
        </p:txBody>
      </p:sp>
      <p:sp>
        <p:nvSpPr>
          <p:cNvPr id="6" name="Rectangle: Rounded Corners 5">
            <a:extLst>
              <a:ext uri="{FF2B5EF4-FFF2-40B4-BE49-F238E27FC236}">
                <a16:creationId xmlns:a16="http://schemas.microsoft.com/office/drawing/2014/main" xmlns="" id="{020607B8-53C8-B8B8-3FA8-AC4B2F4AF20D}"/>
              </a:ext>
            </a:extLst>
          </p:cNvPr>
          <p:cNvSpPr/>
          <p:nvPr/>
        </p:nvSpPr>
        <p:spPr bwMode="auto">
          <a:xfrm>
            <a:off x="5411447" y="2477715"/>
            <a:ext cx="6170951" cy="595859"/>
          </a:xfrm>
          <a:prstGeom prst="round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Arial" charset="0"/>
              </a:rPr>
              <a:t>IMPLEMENTATION OF BABY FRIENDLY HOSPITAL INITIATIVE </a:t>
            </a:r>
            <a:endParaRPr kumimoji="0" lang="x-none" sz="1800" b="1" i="0" u="none" strike="noStrike" cap="none" normalizeH="0" baseline="0" dirty="0">
              <a:ln>
                <a:noFill/>
              </a:ln>
              <a:solidFill>
                <a:schemeClr val="tx1"/>
              </a:solidFill>
              <a:effectLst/>
              <a:latin typeface="Arial" charset="0"/>
            </a:endParaRPr>
          </a:p>
        </p:txBody>
      </p:sp>
      <p:sp>
        <p:nvSpPr>
          <p:cNvPr id="7" name="Rectangle: Rounded Corners 6">
            <a:extLst>
              <a:ext uri="{FF2B5EF4-FFF2-40B4-BE49-F238E27FC236}">
                <a16:creationId xmlns:a16="http://schemas.microsoft.com/office/drawing/2014/main" xmlns="" id="{00FF7882-2B60-69FB-6294-763FE294B445}"/>
              </a:ext>
            </a:extLst>
          </p:cNvPr>
          <p:cNvSpPr/>
          <p:nvPr/>
        </p:nvSpPr>
        <p:spPr bwMode="auto">
          <a:xfrm>
            <a:off x="5411447" y="3151737"/>
            <a:ext cx="6170951" cy="595859"/>
          </a:xfrm>
          <a:prstGeom prst="round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800" b="1" dirty="0"/>
              <a:t>LEGISLATION AND WORKPLACE SUPPORT</a:t>
            </a:r>
            <a:endParaRPr lang="x-none" sz="1800" dirty="0"/>
          </a:p>
        </p:txBody>
      </p:sp>
      <p:sp>
        <p:nvSpPr>
          <p:cNvPr id="8" name="Rectangle: Rounded Corners 7">
            <a:extLst>
              <a:ext uri="{FF2B5EF4-FFF2-40B4-BE49-F238E27FC236}">
                <a16:creationId xmlns:a16="http://schemas.microsoft.com/office/drawing/2014/main" xmlns="" id="{CF686B28-0E48-1C05-D71A-86684BBFE773}"/>
              </a:ext>
            </a:extLst>
          </p:cNvPr>
          <p:cNvSpPr/>
          <p:nvPr/>
        </p:nvSpPr>
        <p:spPr bwMode="auto">
          <a:xfrm>
            <a:off x="5411447" y="3784507"/>
            <a:ext cx="6170951" cy="854443"/>
          </a:xfrm>
          <a:prstGeom prst="roundRect">
            <a:avLst/>
          </a:prstGeom>
          <a:solidFill>
            <a:schemeClr val="bg1">
              <a:lumMod val="5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Arial" charset="0"/>
              </a:rPr>
              <a:t>ADOPTION &amp; IMPLEMENTATION OF INTERNATIONAL CODE OF MARKETING FOR BREASTMILK SUBSTITUTES</a:t>
            </a:r>
            <a:endParaRPr kumimoji="0" lang="x-none" sz="1800" b="1" i="0" u="none" strike="noStrike" cap="none" normalizeH="0" baseline="0" dirty="0">
              <a:ln>
                <a:noFill/>
              </a:ln>
              <a:solidFill>
                <a:schemeClr val="tx1"/>
              </a:solidFill>
              <a:effectLst/>
              <a:latin typeface="Arial" charset="0"/>
            </a:endParaRPr>
          </a:p>
        </p:txBody>
      </p:sp>
      <p:sp>
        <p:nvSpPr>
          <p:cNvPr id="9" name="Rectangle: Rounded Corners 8">
            <a:extLst>
              <a:ext uri="{FF2B5EF4-FFF2-40B4-BE49-F238E27FC236}">
                <a16:creationId xmlns:a16="http://schemas.microsoft.com/office/drawing/2014/main" xmlns="" id="{1121C75A-5553-11A1-8199-DD69BE23E6F8}"/>
              </a:ext>
            </a:extLst>
          </p:cNvPr>
          <p:cNvSpPr/>
          <p:nvPr/>
        </p:nvSpPr>
        <p:spPr bwMode="auto">
          <a:xfrm>
            <a:off x="5411447" y="4700260"/>
            <a:ext cx="6170951" cy="595859"/>
          </a:xfrm>
          <a:prstGeom prst="round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Arial" charset="0"/>
              </a:rPr>
              <a:t>COMMUNITY BASED PROGRAMS</a:t>
            </a:r>
            <a:endParaRPr kumimoji="0" lang="x-none" sz="1800" b="1" i="0" u="none" strike="noStrike" cap="none" normalizeH="0" baseline="0" dirty="0">
              <a:ln>
                <a:noFill/>
              </a:ln>
              <a:solidFill>
                <a:schemeClr val="tx1"/>
              </a:solidFill>
              <a:effectLst/>
              <a:latin typeface="Arial" charset="0"/>
            </a:endParaRPr>
          </a:p>
        </p:txBody>
      </p:sp>
      <p:sp>
        <p:nvSpPr>
          <p:cNvPr id="10" name="Rectangle: Rounded Corners 9">
            <a:extLst>
              <a:ext uri="{FF2B5EF4-FFF2-40B4-BE49-F238E27FC236}">
                <a16:creationId xmlns:a16="http://schemas.microsoft.com/office/drawing/2014/main" xmlns="" id="{DE8EAF70-1709-1AAC-6071-02BE65DFD051}"/>
              </a:ext>
            </a:extLst>
          </p:cNvPr>
          <p:cNvSpPr/>
          <p:nvPr/>
        </p:nvSpPr>
        <p:spPr bwMode="auto">
          <a:xfrm>
            <a:off x="5411446" y="5357429"/>
            <a:ext cx="6170951" cy="595859"/>
          </a:xfrm>
          <a:prstGeom prst="round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Arial" charset="0"/>
              </a:rPr>
              <a:t>NUTRITION AND HEALTH EDUCATION</a:t>
            </a:r>
            <a:endParaRPr kumimoji="0" lang="x-none" sz="1800" b="1" i="0" u="none" strike="noStrike" cap="none" normalizeH="0" baseline="0" dirty="0">
              <a:ln>
                <a:noFill/>
              </a:ln>
              <a:solidFill>
                <a:schemeClr val="tx1"/>
              </a:solidFill>
              <a:effectLst/>
              <a:latin typeface="Arial" charset="0"/>
            </a:endParaRPr>
          </a:p>
        </p:txBody>
      </p:sp>
      <p:sp>
        <p:nvSpPr>
          <p:cNvPr id="11" name="Rectangle: Rounded Corners 10">
            <a:extLst>
              <a:ext uri="{FF2B5EF4-FFF2-40B4-BE49-F238E27FC236}">
                <a16:creationId xmlns:a16="http://schemas.microsoft.com/office/drawing/2014/main" xmlns="" id="{C045C0C9-EB87-C5C3-B86F-3C3751718FE5}"/>
              </a:ext>
            </a:extLst>
          </p:cNvPr>
          <p:cNvSpPr/>
          <p:nvPr/>
        </p:nvSpPr>
        <p:spPr bwMode="auto">
          <a:xfrm>
            <a:off x="5411445" y="5976041"/>
            <a:ext cx="6170951" cy="595859"/>
          </a:xfrm>
          <a:prstGeom prst="roundRect">
            <a:avLst/>
          </a:prstGeom>
          <a:solidFill>
            <a:schemeClr val="bg1">
              <a:lumMod val="6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Arial" charset="0"/>
              </a:rPr>
              <a:t>MONITORING &amp;EVALUATION OF BF INDICATORS</a:t>
            </a:r>
            <a:endParaRPr kumimoji="0" lang="x-none" sz="1800" b="1" i="0" u="none" strike="noStrike" cap="none" normalizeH="0" baseline="0" dirty="0">
              <a:ln>
                <a:noFill/>
              </a:ln>
              <a:solidFill>
                <a:schemeClr val="tx1"/>
              </a:solidFill>
              <a:effectLst/>
              <a:latin typeface="Arial" charset="0"/>
            </a:endParaRPr>
          </a:p>
        </p:txBody>
      </p:sp>
    </p:spTree>
    <p:extLst>
      <p:ext uri="{BB962C8B-B14F-4D97-AF65-F5344CB8AC3E}">
        <p14:creationId xmlns:p14="http://schemas.microsoft.com/office/powerpoint/2010/main" val="4146888545"/>
      </p:ext>
    </p:extLst>
  </p:cSld>
  <p:clrMapOvr>
    <a:masterClrMapping/>
  </p:clrMapOvr>
  <p:transition advClick="0"/>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EE15259-5151-E520-C265-F313C7E81733}"/>
              </a:ext>
            </a:extLst>
          </p:cNvPr>
          <p:cNvSpPr>
            <a:spLocks noGrp="1"/>
          </p:cNvSpPr>
          <p:nvPr>
            <p:ph type="title"/>
          </p:nvPr>
        </p:nvSpPr>
        <p:spPr/>
        <p:txBody>
          <a:bodyPr/>
          <a:lstStyle/>
          <a:p>
            <a:r>
              <a:rPr lang="en-US" dirty="0"/>
              <a:t>EXISTING POLICIES FOR BREASTFEEDING </a:t>
            </a:r>
            <a:endParaRPr lang="x-none" dirty="0"/>
          </a:p>
        </p:txBody>
      </p:sp>
      <p:sp>
        <p:nvSpPr>
          <p:cNvPr id="3" name="Content Placeholder 2">
            <a:extLst>
              <a:ext uri="{FF2B5EF4-FFF2-40B4-BE49-F238E27FC236}">
                <a16:creationId xmlns:a16="http://schemas.microsoft.com/office/drawing/2014/main" xmlns="" id="{FDE648D6-3176-B1B4-3C1E-E4189F3FB574}"/>
              </a:ext>
            </a:extLst>
          </p:cNvPr>
          <p:cNvSpPr>
            <a:spLocks noGrp="1"/>
          </p:cNvSpPr>
          <p:nvPr>
            <p:ph sz="half" idx="1"/>
          </p:nvPr>
        </p:nvSpPr>
        <p:spPr>
          <a:xfrm>
            <a:off x="239185" y="1844676"/>
            <a:ext cx="7330848" cy="5013324"/>
          </a:xfrm>
        </p:spPr>
        <p:txBody>
          <a:bodyPr/>
          <a:lstStyle/>
          <a:p>
            <a:r>
              <a:rPr lang="en-US" sz="2000" b="1" dirty="0"/>
              <a:t>Tanzania's Health Sector Strategic Plan</a:t>
            </a:r>
            <a:r>
              <a:rPr lang="en-US" sz="2000" dirty="0"/>
              <a:t>: This plan integrates nutrition and breastfeeding into its objectives, aiming to improve overall maternal and child health through various interventions and support systems.</a:t>
            </a:r>
          </a:p>
          <a:p>
            <a:r>
              <a:rPr lang="en-US" sz="2000" b="1" dirty="0"/>
              <a:t>Workplace Breastfeeding Policies</a:t>
            </a:r>
            <a:r>
              <a:rPr lang="en-US" sz="2000" dirty="0"/>
              <a:t>: Efforts have been made to create supportive environments for breastfeeding mothers in the workplace. This includes advocating for maternity leave policies and creating breastfeeding-friendly spaces in workplaces.</a:t>
            </a:r>
          </a:p>
          <a:p>
            <a:r>
              <a:rPr lang="en-US" sz="2000" b="1" dirty="0"/>
              <a:t>National Multi-Sectoral Nutrition Action Plan</a:t>
            </a:r>
            <a:r>
              <a:rPr lang="en-US" sz="2000" dirty="0"/>
              <a:t>: Focus on the strategic Outcome of improving nutrition status among children. </a:t>
            </a:r>
          </a:p>
          <a:p>
            <a:r>
              <a:rPr lang="en-US" sz="2000" b="1" dirty="0"/>
              <a:t>Food and Nutrition Policy (Draft Review): </a:t>
            </a:r>
            <a:r>
              <a:rPr lang="en-US" sz="2000" dirty="0"/>
              <a:t>It has a policy statement specifically on supporting exclusive breastfeeding and continue breastfeeding up to two years.</a:t>
            </a:r>
            <a:endParaRPr lang="x-none" sz="2000" dirty="0"/>
          </a:p>
        </p:txBody>
      </p:sp>
      <p:pic>
        <p:nvPicPr>
          <p:cNvPr id="1026" name="Picture 2" descr="Multi-Sectoral Nutrition Action Plan ...">
            <a:extLst>
              <a:ext uri="{FF2B5EF4-FFF2-40B4-BE49-F238E27FC236}">
                <a16:creationId xmlns:a16="http://schemas.microsoft.com/office/drawing/2014/main" xmlns="" id="{308ED2D6-CE4A-28CD-F759-E28698544832}"/>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7800780" y="1863725"/>
            <a:ext cx="1828800" cy="250507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Tanzania Health Sector Strategic Plan V ...">
            <a:extLst>
              <a:ext uri="{FF2B5EF4-FFF2-40B4-BE49-F238E27FC236}">
                <a16:creationId xmlns:a16="http://schemas.microsoft.com/office/drawing/2014/main" xmlns="" id="{2401F004-A4A6-1D13-C656-487538E4A71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04965" y="1863725"/>
            <a:ext cx="1847850" cy="2466975"/>
          </a:xfrm>
          <a:prstGeom prst="rect">
            <a:avLst/>
          </a:prstGeom>
          <a:solidFill>
            <a:schemeClr val="accent2"/>
          </a:solidFill>
          <a:ln>
            <a:solidFill>
              <a:schemeClr val="accent1">
                <a:lumMod val="90000"/>
              </a:schemeClr>
            </a:solidFill>
          </a:ln>
        </p:spPr>
      </p:pic>
    </p:spTree>
    <p:extLst>
      <p:ext uri="{BB962C8B-B14F-4D97-AF65-F5344CB8AC3E}">
        <p14:creationId xmlns:p14="http://schemas.microsoft.com/office/powerpoint/2010/main" val="3818141876"/>
      </p:ext>
    </p:extLst>
  </p:cSld>
  <p:clrMapOvr>
    <a:masterClrMapping/>
  </p:clrMapOvr>
  <p:transition advClick="0"/>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98B30E24-6709-21C4-1014-D77000A62012}"/>
              </a:ext>
            </a:extLst>
          </p:cNvPr>
          <p:cNvSpPr>
            <a:spLocks noGrp="1"/>
          </p:cNvSpPr>
          <p:nvPr>
            <p:ph sz="half" idx="1"/>
          </p:nvPr>
        </p:nvSpPr>
        <p:spPr>
          <a:xfrm>
            <a:off x="239184" y="1844676"/>
            <a:ext cx="6221577" cy="4738686"/>
          </a:xfrm>
        </p:spPr>
        <p:txBody>
          <a:bodyPr/>
          <a:lstStyle/>
          <a:p>
            <a:r>
              <a:rPr lang="en-US" sz="2000" dirty="0">
                <a:latin typeface="Bahnschrift" panose="020B0502040204020203" pitchFamily="34" charset="0"/>
              </a:rPr>
              <a:t>Breastfeeding is a central part of the 2030 Agenda for Sustainable Development and is linked to many of the Sustainable Development Goals (SDGs).</a:t>
            </a:r>
          </a:p>
          <a:p>
            <a:r>
              <a:rPr lang="en-US" sz="2000" dirty="0">
                <a:latin typeface="Bahnschrift" panose="020B0502040204020203" pitchFamily="34" charset="0"/>
              </a:rPr>
              <a:t>Breastfeeding is a vital source of nutrition that can save children’s lives and contribute to improved health outcomes for children and mothers(Goals 2 and 3 are concerned with hunger, health and well-being).</a:t>
            </a:r>
          </a:p>
          <a:p>
            <a:r>
              <a:rPr lang="en-US" sz="2000" dirty="0">
                <a:latin typeface="Bahnschrift" panose="020B0502040204020203" pitchFamily="34" charset="0"/>
              </a:rPr>
              <a:t>Breastfeeding is associated with adding US$302 billion annually in additional income to the world economy – nearly 0.5 per cent of world gross national industry (Goals 1, 8 &amp; 10 focus on ending poverty, promoting economic growth and reducing inequalities). </a:t>
            </a:r>
          </a:p>
        </p:txBody>
      </p:sp>
      <p:pic>
        <p:nvPicPr>
          <p:cNvPr id="3074" name="Picture 2" descr="Sustainable Development Goals - Dürr Group">
            <a:extLst>
              <a:ext uri="{FF2B5EF4-FFF2-40B4-BE49-F238E27FC236}">
                <a16:creationId xmlns:a16="http://schemas.microsoft.com/office/drawing/2014/main" xmlns="" id="{EE88C1F4-FADF-61A5-8CB1-369E832576E7}"/>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460762" y="1844676"/>
            <a:ext cx="5492054" cy="4281488"/>
          </a:xfrm>
          <a:prstGeom prst="rect">
            <a:avLst/>
          </a:prstGeom>
          <a:noFill/>
          <a:extLst>
            <a:ext uri="{909E8E84-426E-40DD-AFC4-6F175D3DCCD1}">
              <a14:hiddenFill xmlns:a14="http://schemas.microsoft.com/office/drawing/2010/main">
                <a:solidFill>
                  <a:srgbClr val="FFFFFF"/>
                </a:solidFill>
              </a14:hiddenFill>
            </a:ext>
          </a:extLst>
        </p:spPr>
      </p:pic>
      <p:sp>
        <p:nvSpPr>
          <p:cNvPr id="5" name="Title 1">
            <a:extLst>
              <a:ext uri="{FF2B5EF4-FFF2-40B4-BE49-F238E27FC236}">
                <a16:creationId xmlns:a16="http://schemas.microsoft.com/office/drawing/2014/main" xmlns="" id="{B71BC9DA-51C3-C896-C464-ABB0F2A6D142}"/>
              </a:ext>
            </a:extLst>
          </p:cNvPr>
          <p:cNvSpPr>
            <a:spLocks noGrp="1"/>
          </p:cNvSpPr>
          <p:nvPr>
            <p:ph type="title"/>
          </p:nvPr>
        </p:nvSpPr>
        <p:spPr>
          <a:xfrm>
            <a:off x="1582738" y="274638"/>
            <a:ext cx="9999662" cy="993775"/>
          </a:xfrm>
          <a:solidFill>
            <a:schemeClr val="bg1">
              <a:lumMod val="75000"/>
            </a:schemeClr>
          </a:solidFill>
        </p:spPr>
        <p:txBody>
          <a:bodyPr/>
          <a:lstStyle/>
          <a:p>
            <a:r>
              <a:rPr lang="en-US" dirty="0"/>
              <a:t>BREASTFEEDING AND SDG</a:t>
            </a:r>
            <a:endParaRPr lang="x-none" dirty="0"/>
          </a:p>
        </p:txBody>
      </p:sp>
    </p:spTree>
    <p:extLst>
      <p:ext uri="{BB962C8B-B14F-4D97-AF65-F5344CB8AC3E}">
        <p14:creationId xmlns:p14="http://schemas.microsoft.com/office/powerpoint/2010/main" val="345471801"/>
      </p:ext>
    </p:extLst>
  </p:cSld>
  <p:clrMapOvr>
    <a:masterClrMapping/>
  </p:clrMapOvr>
  <p:transition advClick="0"/>
</p:sld>
</file>

<file path=ppt/theme/theme1.xml><?xml version="1.0" encoding="utf-8"?>
<a:theme xmlns:a="http://schemas.openxmlformats.org/drawingml/2006/main" name="Theme Tanzania MOHCDGEC 2018">
  <a:themeElements>
    <a:clrScheme name="Tanzania MOHCDGEC">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Theme Tanzania MOHCDGEC 2018.potx" id="{9FFE563D-84F4-406E-B66A-9BCC68F8FD7E}" vid="{C26C94EB-DD6E-4CFB-A968-FAA6F0E634F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Override1.xml><?xml version="1.0" encoding="utf-8"?>
<a:themeOverride xmlns:a="http://schemas.openxmlformats.org/drawingml/2006/main">
  <a:clrScheme name="Tanzania MOHCDGEC">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docProps/app.xml><?xml version="1.0" encoding="utf-8"?>
<Properties xmlns="http://schemas.openxmlformats.org/officeDocument/2006/extended-properties" xmlns:vt="http://schemas.openxmlformats.org/officeDocument/2006/docPropsVTypes">
  <Template/>
  <TotalTime>2144</TotalTime>
  <Words>1059</Words>
  <Application>Microsoft Office PowerPoint</Application>
  <PresentationFormat>Custom</PresentationFormat>
  <Paragraphs>70</Paragraphs>
  <Slides>12</Slides>
  <Notes>0</Notes>
  <HiddenSlides>0</HiddenSlides>
  <MMClips>0</MMClips>
  <ScaleCrop>false</ScaleCrop>
  <HeadingPairs>
    <vt:vector size="4" baseType="variant">
      <vt:variant>
        <vt:lpstr>Theme</vt:lpstr>
      </vt:variant>
      <vt:variant>
        <vt:i4>2</vt:i4>
      </vt:variant>
      <vt:variant>
        <vt:lpstr>Slide Titles</vt:lpstr>
      </vt:variant>
      <vt:variant>
        <vt:i4>12</vt:i4>
      </vt:variant>
    </vt:vector>
  </HeadingPairs>
  <TitlesOfParts>
    <vt:vector size="14" baseType="lpstr">
      <vt:lpstr>Theme Tanzania MOHCDGEC 2018</vt:lpstr>
      <vt:lpstr>Office Theme</vt:lpstr>
      <vt:lpstr>   Commemoration of Breastfeeding Week (WABA) 2024: Are we on track to meeting the SDG Goals?”</vt:lpstr>
      <vt:lpstr>Introduction </vt:lpstr>
      <vt:lpstr>PowerPoint Presentation</vt:lpstr>
      <vt:lpstr>PowerPoint Presentation</vt:lpstr>
      <vt:lpstr>PowerPoint Presentation</vt:lpstr>
      <vt:lpstr>CONTINUE BREASTFEEDING </vt:lpstr>
      <vt:lpstr>Initiatives to Improve BF and EBF</vt:lpstr>
      <vt:lpstr>EXISTING POLICIES FOR BREASTFEEDING </vt:lpstr>
      <vt:lpstr>BREASTFEEDING AND SDG</vt:lpstr>
      <vt:lpstr>BREASTFEEDING AND SDG</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Commemoration of Breastfeeding Week (WABA) 2024: Are we on track to meeting the SDG Goals?”</dc:title>
  <dc:creator>Hp</dc:creator>
  <cp:lastModifiedBy>Hope Masanja</cp:lastModifiedBy>
  <cp:revision>9</cp:revision>
  <dcterms:created xsi:type="dcterms:W3CDTF">2024-08-03T08:02:48Z</dcterms:created>
  <dcterms:modified xsi:type="dcterms:W3CDTF">2024-08-06T03:42:07Z</dcterms:modified>
</cp:coreProperties>
</file>